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
  </p:notesMasterIdLst>
  <p:sldIdLst>
    <p:sldId id="256" r:id="rId2"/>
    <p:sldId id="258" r:id="rId3"/>
    <p:sldId id="257" r:id="rId4"/>
    <p:sldId id="259"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24AA8-82A0-4321-B3F0-13B759A10362}" v="1179" dt="2021-10-25T22:00:49.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ya Granados" userId="oO40+3mZNsV6ArT2+63T3iuow7f3UR80nbO9CH1xwc4=" providerId="None" clId="Web-{25524AA8-82A0-4321-B3F0-13B759A10362}"/>
    <pc:docChg chg="addSld modSld addMainMaster delMainMaster">
      <pc:chgData name="Enya Granados" userId="oO40+3mZNsV6ArT2+63T3iuow7f3UR80nbO9CH1xwc4=" providerId="None" clId="Web-{25524AA8-82A0-4321-B3F0-13B759A10362}" dt="2021-10-25T22:01:26.002" v="469"/>
      <pc:docMkLst>
        <pc:docMk/>
      </pc:docMkLst>
      <pc:sldChg chg="modSp mod modClrScheme chgLayout">
        <pc:chgData name="Enya Granados" userId="oO40+3mZNsV6ArT2+63T3iuow7f3UR80nbO9CH1xwc4=" providerId="None" clId="Web-{25524AA8-82A0-4321-B3F0-13B759A10362}" dt="2021-10-25T16:40:55.017" v="194"/>
        <pc:sldMkLst>
          <pc:docMk/>
          <pc:sldMk cId="109857222" sldId="256"/>
        </pc:sldMkLst>
        <pc:spChg chg="mod ord">
          <ac:chgData name="Enya Granados" userId="oO40+3mZNsV6ArT2+63T3iuow7f3UR80nbO9CH1xwc4=" providerId="None" clId="Web-{25524AA8-82A0-4321-B3F0-13B759A10362}" dt="2021-10-25T16:40:55.017" v="194"/>
          <ac:spMkLst>
            <pc:docMk/>
            <pc:sldMk cId="109857222" sldId="256"/>
            <ac:spMk id="2" creationId="{00000000-0000-0000-0000-000000000000}"/>
          </ac:spMkLst>
        </pc:spChg>
        <pc:spChg chg="mod ord">
          <ac:chgData name="Enya Granados" userId="oO40+3mZNsV6ArT2+63T3iuow7f3UR80nbO9CH1xwc4=" providerId="None" clId="Web-{25524AA8-82A0-4321-B3F0-13B759A10362}" dt="2021-10-25T16:40:55.017" v="194"/>
          <ac:spMkLst>
            <pc:docMk/>
            <pc:sldMk cId="109857222" sldId="256"/>
            <ac:spMk id="3" creationId="{00000000-0000-0000-0000-000000000000}"/>
          </ac:spMkLst>
        </pc:spChg>
      </pc:sldChg>
      <pc:sldChg chg="addSp modSp new mod modClrScheme chgLayout modNotes">
        <pc:chgData name="Enya Granados" userId="oO40+3mZNsV6ArT2+63T3iuow7f3UR80nbO9CH1xwc4=" providerId="None" clId="Web-{25524AA8-82A0-4321-B3F0-13B759A10362}" dt="2021-10-25T22:01:26.002" v="469"/>
        <pc:sldMkLst>
          <pc:docMk/>
          <pc:sldMk cId="728845181" sldId="257"/>
        </pc:sldMkLst>
        <pc:spChg chg="mod ord">
          <ac:chgData name="Enya Granados" userId="oO40+3mZNsV6ArT2+63T3iuow7f3UR80nbO9CH1xwc4=" providerId="None" clId="Web-{25524AA8-82A0-4321-B3F0-13B759A10362}" dt="2021-10-25T16:40:55.017" v="194"/>
          <ac:spMkLst>
            <pc:docMk/>
            <pc:sldMk cId="728845181" sldId="257"/>
            <ac:spMk id="2" creationId="{2D0A536F-7C4D-4E3A-AC98-CA5C70EFDB0C}"/>
          </ac:spMkLst>
        </pc:spChg>
        <pc:spChg chg="mod ord">
          <ac:chgData name="Enya Granados" userId="oO40+3mZNsV6ArT2+63T3iuow7f3UR80nbO9CH1xwc4=" providerId="None" clId="Web-{25524AA8-82A0-4321-B3F0-13B759A10362}" dt="2021-10-25T22:00:35.425" v="464" actId="20577"/>
          <ac:spMkLst>
            <pc:docMk/>
            <pc:sldMk cId="728845181" sldId="257"/>
            <ac:spMk id="3" creationId="{9D1592DD-6E51-441D-AFC5-5DDCB2324807}"/>
          </ac:spMkLst>
        </pc:spChg>
        <pc:picChg chg="add mod">
          <ac:chgData name="Enya Granados" userId="oO40+3mZNsV6ArT2+63T3iuow7f3UR80nbO9CH1xwc4=" providerId="None" clId="Web-{25524AA8-82A0-4321-B3F0-13B759A10362}" dt="2021-10-25T22:00:49.722" v="467" actId="14100"/>
          <ac:picMkLst>
            <pc:docMk/>
            <pc:sldMk cId="728845181" sldId="257"/>
            <ac:picMk id="4" creationId="{83897EC0-2909-416E-9DBD-D4E6BE1F6B73}"/>
          </ac:picMkLst>
        </pc:picChg>
      </pc:sldChg>
      <pc:sldChg chg="modSp new mod modClrScheme chgLayout">
        <pc:chgData name="Enya Granados" userId="oO40+3mZNsV6ArT2+63T3iuow7f3UR80nbO9CH1xwc4=" providerId="None" clId="Web-{25524AA8-82A0-4321-B3F0-13B759A10362}" dt="2021-10-25T16:40:55.017" v="194"/>
        <pc:sldMkLst>
          <pc:docMk/>
          <pc:sldMk cId="893272375" sldId="258"/>
        </pc:sldMkLst>
        <pc:spChg chg="mod ord">
          <ac:chgData name="Enya Granados" userId="oO40+3mZNsV6ArT2+63T3iuow7f3UR80nbO9CH1xwc4=" providerId="None" clId="Web-{25524AA8-82A0-4321-B3F0-13B759A10362}" dt="2021-10-25T16:40:55.017" v="194"/>
          <ac:spMkLst>
            <pc:docMk/>
            <pc:sldMk cId="893272375" sldId="258"/>
            <ac:spMk id="2" creationId="{CAAF9FAF-AE70-4772-866F-659A27980113}"/>
          </ac:spMkLst>
        </pc:spChg>
        <pc:spChg chg="mod ord">
          <ac:chgData name="Enya Granados" userId="oO40+3mZNsV6ArT2+63T3iuow7f3UR80nbO9CH1xwc4=" providerId="None" clId="Web-{25524AA8-82A0-4321-B3F0-13B759A10362}" dt="2021-10-25T16:40:55.017" v="194"/>
          <ac:spMkLst>
            <pc:docMk/>
            <pc:sldMk cId="893272375" sldId="258"/>
            <ac:spMk id="3" creationId="{82C72359-DDEA-4357-926D-ECA1CD001B30}"/>
          </ac:spMkLst>
        </pc:spChg>
      </pc:sldChg>
      <pc:sldChg chg="addSp delSp modSp new mod modClrScheme chgLayout">
        <pc:chgData name="Enya Granados" userId="oO40+3mZNsV6ArT2+63T3iuow7f3UR80nbO9CH1xwc4=" providerId="None" clId="Web-{25524AA8-82A0-4321-B3F0-13B759A10362}" dt="2021-10-25T16:48:34.995" v="220" actId="1076"/>
        <pc:sldMkLst>
          <pc:docMk/>
          <pc:sldMk cId="3314741759" sldId="259"/>
        </pc:sldMkLst>
        <pc:spChg chg="mod ord">
          <ac:chgData name="Enya Granados" userId="oO40+3mZNsV6ArT2+63T3iuow7f3UR80nbO9CH1xwc4=" providerId="None" clId="Web-{25524AA8-82A0-4321-B3F0-13B759A10362}" dt="2021-10-25T16:40:55.017" v="194"/>
          <ac:spMkLst>
            <pc:docMk/>
            <pc:sldMk cId="3314741759" sldId="259"/>
            <ac:spMk id="2" creationId="{8770BFBC-209D-4B00-89B1-ABDD78544F0F}"/>
          </ac:spMkLst>
        </pc:spChg>
        <pc:spChg chg="del">
          <ac:chgData name="Enya Granados" userId="oO40+3mZNsV6ArT2+63T3iuow7f3UR80nbO9CH1xwc4=" providerId="None" clId="Web-{25524AA8-82A0-4321-B3F0-13B759A10362}" dt="2021-10-25T16:30:22.902" v="111"/>
          <ac:spMkLst>
            <pc:docMk/>
            <pc:sldMk cId="3314741759" sldId="259"/>
            <ac:spMk id="3" creationId="{6C7597BC-6DFC-432A-9C38-88520D414152}"/>
          </ac:spMkLst>
        </pc:spChg>
        <pc:spChg chg="add del mod ord">
          <ac:chgData name="Enya Granados" userId="oO40+3mZNsV6ArT2+63T3iuow7f3UR80nbO9CH1xwc4=" providerId="None" clId="Web-{25524AA8-82A0-4321-B3F0-13B759A10362}" dt="2021-10-25T16:48:10.886" v="219"/>
          <ac:spMkLst>
            <pc:docMk/>
            <pc:sldMk cId="3314741759" sldId="259"/>
            <ac:spMk id="10" creationId="{53DF0715-D694-4430-8D7E-D85C15C5BA46}"/>
          </ac:spMkLst>
        </pc:spChg>
        <pc:picChg chg="add del mod ord">
          <ac:chgData name="Enya Granados" userId="oO40+3mZNsV6ArT2+63T3iuow7f3UR80nbO9CH1xwc4=" providerId="None" clId="Web-{25524AA8-82A0-4321-B3F0-13B759A10362}" dt="2021-10-25T16:39:55.831" v="169"/>
          <ac:picMkLst>
            <pc:docMk/>
            <pc:sldMk cId="3314741759" sldId="259"/>
            <ac:picMk id="4" creationId="{C474A6BA-EDCA-4B5F-A7AD-270938E69D1A}"/>
          </ac:picMkLst>
        </pc:picChg>
        <pc:picChg chg="add del mod">
          <ac:chgData name="Enya Granados" userId="oO40+3mZNsV6ArT2+63T3iuow7f3UR80nbO9CH1xwc4=" providerId="None" clId="Web-{25524AA8-82A0-4321-B3F0-13B759A10362}" dt="2021-10-25T16:39:54.674" v="168"/>
          <ac:picMkLst>
            <pc:docMk/>
            <pc:sldMk cId="3314741759" sldId="259"/>
            <ac:picMk id="5" creationId="{3F4A52EA-B6CC-403D-A4F4-CE6F686CB74A}"/>
          </ac:picMkLst>
        </pc:picChg>
        <pc:picChg chg="add del mod">
          <ac:chgData name="Enya Granados" userId="oO40+3mZNsV6ArT2+63T3iuow7f3UR80nbO9CH1xwc4=" providerId="None" clId="Web-{25524AA8-82A0-4321-B3F0-13B759A10362}" dt="2021-10-25T16:39:53.518" v="167"/>
          <ac:picMkLst>
            <pc:docMk/>
            <pc:sldMk cId="3314741759" sldId="259"/>
            <ac:picMk id="6" creationId="{CE659625-396B-4BD1-82A5-3491F03DCAE6}"/>
          </ac:picMkLst>
        </pc:picChg>
        <pc:picChg chg="add del mod">
          <ac:chgData name="Enya Granados" userId="oO40+3mZNsV6ArT2+63T3iuow7f3UR80nbO9CH1xwc4=" providerId="None" clId="Web-{25524AA8-82A0-4321-B3F0-13B759A10362}" dt="2021-10-25T16:39:52.659" v="166"/>
          <ac:picMkLst>
            <pc:docMk/>
            <pc:sldMk cId="3314741759" sldId="259"/>
            <ac:picMk id="7" creationId="{651BAE7B-B2BE-4E5D-94FB-C5AB966AF1E8}"/>
          </ac:picMkLst>
        </pc:picChg>
        <pc:picChg chg="add del mod">
          <ac:chgData name="Enya Granados" userId="oO40+3mZNsV6ArT2+63T3iuow7f3UR80nbO9CH1xwc4=" providerId="None" clId="Web-{25524AA8-82A0-4321-B3F0-13B759A10362}" dt="2021-10-25T16:39:51.487" v="165"/>
          <ac:picMkLst>
            <pc:docMk/>
            <pc:sldMk cId="3314741759" sldId="259"/>
            <ac:picMk id="8" creationId="{3E734FEB-04D3-44A7-BA52-3F12F58E16BF}"/>
          </ac:picMkLst>
        </pc:picChg>
        <pc:picChg chg="add mod ord">
          <ac:chgData name="Enya Granados" userId="oO40+3mZNsV6ArT2+63T3iuow7f3UR80nbO9CH1xwc4=" providerId="None" clId="Web-{25524AA8-82A0-4321-B3F0-13B759A10362}" dt="2021-10-25T16:48:34.995" v="220" actId="1076"/>
          <ac:picMkLst>
            <pc:docMk/>
            <pc:sldMk cId="3314741759" sldId="259"/>
            <ac:picMk id="11" creationId="{7C450697-8A15-4EF2-B908-03216FF34E91}"/>
          </ac:picMkLst>
        </pc:picChg>
      </pc:sldChg>
      <pc:sldChg chg="addSp delSp modSp add mod replId modClrScheme chgLayout">
        <pc:chgData name="Enya Granados" userId="oO40+3mZNsV6ArT2+63T3iuow7f3UR80nbO9CH1xwc4=" providerId="None" clId="Web-{25524AA8-82A0-4321-B3F0-13B759A10362}" dt="2021-10-25T16:46:37.794" v="218"/>
        <pc:sldMkLst>
          <pc:docMk/>
          <pc:sldMk cId="4100326195" sldId="260"/>
        </pc:sldMkLst>
        <pc:spChg chg="mod ord">
          <ac:chgData name="Enya Granados" userId="oO40+3mZNsV6ArT2+63T3iuow7f3UR80nbO9CH1xwc4=" providerId="None" clId="Web-{25524AA8-82A0-4321-B3F0-13B759A10362}" dt="2021-10-25T16:40:55.017" v="194"/>
          <ac:spMkLst>
            <pc:docMk/>
            <pc:sldMk cId="4100326195" sldId="260"/>
            <ac:spMk id="2" creationId="{8770BFBC-209D-4B00-89B1-ABDD78544F0F}"/>
          </ac:spMkLst>
        </pc:spChg>
        <pc:spChg chg="add del mod ord">
          <ac:chgData name="Enya Granados" userId="oO40+3mZNsV6ArT2+63T3iuow7f3UR80nbO9CH1xwc4=" providerId="None" clId="Web-{25524AA8-82A0-4321-B3F0-13B759A10362}" dt="2021-10-25T16:46:37.794" v="218"/>
          <ac:spMkLst>
            <pc:docMk/>
            <pc:sldMk cId="4100326195" sldId="260"/>
            <ac:spMk id="9" creationId="{16A50EFF-BCE1-4500-B814-F5F371968B56}"/>
          </ac:spMkLst>
        </pc:spChg>
        <pc:picChg chg="del">
          <ac:chgData name="Enya Granados" userId="oO40+3mZNsV6ArT2+63T3iuow7f3UR80nbO9CH1xwc4=" providerId="None" clId="Web-{25524AA8-82A0-4321-B3F0-13B759A10362}" dt="2021-10-25T16:40:02.143" v="174"/>
          <ac:picMkLst>
            <pc:docMk/>
            <pc:sldMk cId="4100326195" sldId="260"/>
            <ac:picMk id="4" creationId="{C474A6BA-EDCA-4B5F-A7AD-270938E69D1A}"/>
          </ac:picMkLst>
        </pc:picChg>
        <pc:picChg chg="del">
          <ac:chgData name="Enya Granados" userId="oO40+3mZNsV6ArT2+63T3iuow7f3UR80nbO9CH1xwc4=" providerId="None" clId="Web-{25524AA8-82A0-4321-B3F0-13B759A10362}" dt="2021-10-25T16:40:00.987" v="173"/>
          <ac:picMkLst>
            <pc:docMk/>
            <pc:sldMk cId="4100326195" sldId="260"/>
            <ac:picMk id="5" creationId="{3F4A52EA-B6CC-403D-A4F4-CE6F686CB74A}"/>
          </ac:picMkLst>
        </pc:picChg>
        <pc:picChg chg="del">
          <ac:chgData name="Enya Granados" userId="oO40+3mZNsV6ArT2+63T3iuow7f3UR80nbO9CH1xwc4=" providerId="None" clId="Web-{25524AA8-82A0-4321-B3F0-13B759A10362}" dt="2021-10-25T16:40:00.221" v="172"/>
          <ac:picMkLst>
            <pc:docMk/>
            <pc:sldMk cId="4100326195" sldId="260"/>
            <ac:picMk id="6" creationId="{CE659625-396B-4BD1-82A5-3491F03DCAE6}"/>
          </ac:picMkLst>
        </pc:picChg>
        <pc:picChg chg="del">
          <ac:chgData name="Enya Granados" userId="oO40+3mZNsV6ArT2+63T3iuow7f3UR80nbO9CH1xwc4=" providerId="None" clId="Web-{25524AA8-82A0-4321-B3F0-13B759A10362}" dt="2021-10-25T16:39:59.534" v="171"/>
          <ac:picMkLst>
            <pc:docMk/>
            <pc:sldMk cId="4100326195" sldId="260"/>
            <ac:picMk id="7" creationId="{651BAE7B-B2BE-4E5D-94FB-C5AB966AF1E8}"/>
          </ac:picMkLst>
        </pc:picChg>
        <pc:picChg chg="del">
          <ac:chgData name="Enya Granados" userId="oO40+3mZNsV6ArT2+63T3iuow7f3UR80nbO9CH1xwc4=" providerId="None" clId="Web-{25524AA8-82A0-4321-B3F0-13B759A10362}" dt="2021-10-25T16:39:58.377" v="170"/>
          <ac:picMkLst>
            <pc:docMk/>
            <pc:sldMk cId="4100326195" sldId="260"/>
            <ac:picMk id="8" creationId="{3E734FEB-04D3-44A7-BA52-3F12F58E16BF}"/>
          </ac:picMkLst>
        </pc:picChg>
        <pc:picChg chg="add mod ord">
          <ac:chgData name="Enya Granados" userId="oO40+3mZNsV6ArT2+63T3iuow7f3UR80nbO9CH1xwc4=" providerId="None" clId="Web-{25524AA8-82A0-4321-B3F0-13B759A10362}" dt="2021-10-25T16:46:37.794" v="218"/>
          <ac:picMkLst>
            <pc:docMk/>
            <pc:sldMk cId="4100326195" sldId="260"/>
            <ac:picMk id="10" creationId="{8B2EADA3-A6A8-49FC-8CF0-2DA9FCD50D4E}"/>
          </ac:picMkLst>
        </pc:picChg>
      </pc:sldChg>
      <pc:sldChg chg="addSp delSp modSp add mod replId modClrScheme chgLayout">
        <pc:chgData name="Enya Granados" userId="oO40+3mZNsV6ArT2+63T3iuow7f3UR80nbO9CH1xwc4=" providerId="None" clId="Web-{25524AA8-82A0-4321-B3F0-13B759A10362}" dt="2021-10-25T19:15:13.864" v="231"/>
        <pc:sldMkLst>
          <pc:docMk/>
          <pc:sldMk cId="1847883436" sldId="261"/>
        </pc:sldMkLst>
        <pc:spChg chg="mod ord">
          <ac:chgData name="Enya Granados" userId="oO40+3mZNsV6ArT2+63T3iuow7f3UR80nbO9CH1xwc4=" providerId="None" clId="Web-{25524AA8-82A0-4321-B3F0-13B759A10362}" dt="2021-10-25T16:40:55.017" v="194"/>
          <ac:spMkLst>
            <pc:docMk/>
            <pc:sldMk cId="1847883436" sldId="261"/>
            <ac:spMk id="2" creationId="{8770BFBC-209D-4B00-89B1-ABDD78544F0F}"/>
          </ac:spMkLst>
        </pc:spChg>
        <pc:spChg chg="add">
          <ac:chgData name="Enya Granados" userId="oO40+3mZNsV6ArT2+63T3iuow7f3UR80nbO9CH1xwc4=" providerId="None" clId="Web-{25524AA8-82A0-4321-B3F0-13B759A10362}" dt="2021-10-25T19:15:13.864" v="231"/>
          <ac:spMkLst>
            <pc:docMk/>
            <pc:sldMk cId="1847883436" sldId="261"/>
            <ac:spMk id="3" creationId="{32A8CF42-1E98-4D04-922E-714D32AC85BE}"/>
          </ac:spMkLst>
        </pc:spChg>
        <pc:spChg chg="add del mod ord">
          <ac:chgData name="Enya Granados" userId="oO40+3mZNsV6ArT2+63T3iuow7f3UR80nbO9CH1xwc4=" providerId="None" clId="Web-{25524AA8-82A0-4321-B3F0-13B759A10362}" dt="2021-10-25T16:49:28.275" v="221"/>
          <ac:spMkLst>
            <pc:docMk/>
            <pc:sldMk cId="1847883436" sldId="261"/>
            <ac:spMk id="9" creationId="{AB397062-E6DC-4346-BC48-E4962F992AE1}"/>
          </ac:spMkLst>
        </pc:spChg>
        <pc:picChg chg="del">
          <ac:chgData name="Enya Granados" userId="oO40+3mZNsV6ArT2+63T3iuow7f3UR80nbO9CH1xwc4=" providerId="None" clId="Web-{25524AA8-82A0-4321-B3F0-13B759A10362}" dt="2021-10-25T16:40:08.315" v="179"/>
          <ac:picMkLst>
            <pc:docMk/>
            <pc:sldMk cId="1847883436" sldId="261"/>
            <ac:picMk id="4" creationId="{C474A6BA-EDCA-4B5F-A7AD-270938E69D1A}"/>
          </ac:picMkLst>
        </pc:picChg>
        <pc:picChg chg="del">
          <ac:chgData name="Enya Granados" userId="oO40+3mZNsV6ArT2+63T3iuow7f3UR80nbO9CH1xwc4=" providerId="None" clId="Web-{25524AA8-82A0-4321-B3F0-13B759A10362}" dt="2021-10-25T16:40:07.205" v="178"/>
          <ac:picMkLst>
            <pc:docMk/>
            <pc:sldMk cId="1847883436" sldId="261"/>
            <ac:picMk id="5" creationId="{3F4A52EA-B6CC-403D-A4F4-CE6F686CB74A}"/>
          </ac:picMkLst>
        </pc:picChg>
        <pc:picChg chg="del">
          <ac:chgData name="Enya Granados" userId="oO40+3mZNsV6ArT2+63T3iuow7f3UR80nbO9CH1xwc4=" providerId="None" clId="Web-{25524AA8-82A0-4321-B3F0-13B759A10362}" dt="2021-10-25T16:40:06.534" v="177"/>
          <ac:picMkLst>
            <pc:docMk/>
            <pc:sldMk cId="1847883436" sldId="261"/>
            <ac:picMk id="6" creationId="{CE659625-396B-4BD1-82A5-3491F03DCAE6}"/>
          </ac:picMkLst>
        </pc:picChg>
        <pc:picChg chg="del">
          <ac:chgData name="Enya Granados" userId="oO40+3mZNsV6ArT2+63T3iuow7f3UR80nbO9CH1xwc4=" providerId="None" clId="Web-{25524AA8-82A0-4321-B3F0-13B759A10362}" dt="2021-10-25T16:40:05.674" v="176"/>
          <ac:picMkLst>
            <pc:docMk/>
            <pc:sldMk cId="1847883436" sldId="261"/>
            <ac:picMk id="7" creationId="{651BAE7B-B2BE-4E5D-94FB-C5AB966AF1E8}"/>
          </ac:picMkLst>
        </pc:picChg>
        <pc:picChg chg="del">
          <ac:chgData name="Enya Granados" userId="oO40+3mZNsV6ArT2+63T3iuow7f3UR80nbO9CH1xwc4=" providerId="None" clId="Web-{25524AA8-82A0-4321-B3F0-13B759A10362}" dt="2021-10-25T16:40:04.862" v="175"/>
          <ac:picMkLst>
            <pc:docMk/>
            <pc:sldMk cId="1847883436" sldId="261"/>
            <ac:picMk id="8" creationId="{3E734FEB-04D3-44A7-BA52-3F12F58E16BF}"/>
          </ac:picMkLst>
        </pc:picChg>
        <pc:picChg chg="add mod ord">
          <ac:chgData name="Enya Granados" userId="oO40+3mZNsV6ArT2+63T3iuow7f3UR80nbO9CH1xwc4=" providerId="None" clId="Web-{25524AA8-82A0-4321-B3F0-13B759A10362}" dt="2021-10-25T16:49:28.275" v="221"/>
          <ac:picMkLst>
            <pc:docMk/>
            <pc:sldMk cId="1847883436" sldId="261"/>
            <ac:picMk id="10" creationId="{17271A4B-4D6F-48A8-A5C8-8FEB97EB4971}"/>
          </ac:picMkLst>
        </pc:picChg>
        <pc:picChg chg="add mod">
          <ac:chgData name="Enya Granados" userId="oO40+3mZNsV6ArT2+63T3iuow7f3UR80nbO9CH1xwc4=" providerId="None" clId="Web-{25524AA8-82A0-4321-B3F0-13B759A10362}" dt="2021-10-25T16:52:20.757" v="228" actId="1076"/>
          <ac:picMkLst>
            <pc:docMk/>
            <pc:sldMk cId="1847883436" sldId="261"/>
            <ac:picMk id="11" creationId="{36820784-43A9-42D2-B0B8-6E453BA63B34}"/>
          </ac:picMkLst>
        </pc:picChg>
        <pc:picChg chg="add mod">
          <ac:chgData name="Enya Granados" userId="oO40+3mZNsV6ArT2+63T3iuow7f3UR80nbO9CH1xwc4=" providerId="None" clId="Web-{25524AA8-82A0-4321-B3F0-13B759A10362}" dt="2021-10-25T16:54:07.803" v="230" actId="1076"/>
          <ac:picMkLst>
            <pc:docMk/>
            <pc:sldMk cId="1847883436" sldId="261"/>
            <ac:picMk id="12" creationId="{CCAF7010-4CFB-4CDD-9128-9B901CA63664}"/>
          </ac:picMkLst>
        </pc:picChg>
      </pc:sldChg>
      <pc:sldChg chg="addSp delSp modSp add mod replId modClrScheme chgLayout">
        <pc:chgData name="Enya Granados" userId="oO40+3mZNsV6ArT2+63T3iuow7f3UR80nbO9CH1xwc4=" providerId="None" clId="Web-{25524AA8-82A0-4321-B3F0-13B759A10362}" dt="2021-10-25T16:50:26.837" v="226"/>
        <pc:sldMkLst>
          <pc:docMk/>
          <pc:sldMk cId="2434166417" sldId="262"/>
        </pc:sldMkLst>
        <pc:spChg chg="mod ord">
          <ac:chgData name="Enya Granados" userId="oO40+3mZNsV6ArT2+63T3iuow7f3UR80nbO9CH1xwc4=" providerId="None" clId="Web-{25524AA8-82A0-4321-B3F0-13B759A10362}" dt="2021-10-25T16:40:55.017" v="194"/>
          <ac:spMkLst>
            <pc:docMk/>
            <pc:sldMk cId="2434166417" sldId="262"/>
            <ac:spMk id="2" creationId="{8770BFBC-209D-4B00-89B1-ABDD78544F0F}"/>
          </ac:spMkLst>
        </pc:spChg>
        <pc:picChg chg="add mod">
          <ac:chgData name="Enya Granados" userId="oO40+3mZNsV6ArT2+63T3iuow7f3UR80nbO9CH1xwc4=" providerId="None" clId="Web-{25524AA8-82A0-4321-B3F0-13B759A10362}" dt="2021-10-25T16:50:08.712" v="223" actId="1076"/>
          <ac:picMkLst>
            <pc:docMk/>
            <pc:sldMk cId="2434166417" sldId="262"/>
            <ac:picMk id="3" creationId="{E75BC53F-061B-4821-A3E7-B6EF6C2A2527}"/>
          </ac:picMkLst>
        </pc:picChg>
        <pc:picChg chg="mod ord">
          <ac:chgData name="Enya Granados" userId="oO40+3mZNsV6ArT2+63T3iuow7f3UR80nbO9CH1xwc4=" providerId="None" clId="Web-{25524AA8-82A0-4321-B3F0-13B759A10362}" dt="2021-10-25T16:41:51.563" v="208" actId="14100"/>
          <ac:picMkLst>
            <pc:docMk/>
            <pc:sldMk cId="2434166417" sldId="262"/>
            <ac:picMk id="4" creationId="{C474A6BA-EDCA-4B5F-A7AD-270938E69D1A}"/>
          </ac:picMkLst>
        </pc:picChg>
        <pc:picChg chg="del">
          <ac:chgData name="Enya Granados" userId="oO40+3mZNsV6ArT2+63T3iuow7f3UR80nbO9CH1xwc4=" providerId="None" clId="Web-{25524AA8-82A0-4321-B3F0-13B759A10362}" dt="2021-10-25T16:41:32.595" v="201"/>
          <ac:picMkLst>
            <pc:docMk/>
            <pc:sldMk cId="2434166417" sldId="262"/>
            <ac:picMk id="5" creationId="{3F4A52EA-B6CC-403D-A4F4-CE6F686CB74A}"/>
          </ac:picMkLst>
        </pc:picChg>
        <pc:picChg chg="mod modCrop">
          <ac:chgData name="Enya Granados" userId="oO40+3mZNsV6ArT2+63T3iuow7f3UR80nbO9CH1xwc4=" providerId="None" clId="Web-{25524AA8-82A0-4321-B3F0-13B759A10362}" dt="2021-10-25T16:50:26.837" v="226"/>
          <ac:picMkLst>
            <pc:docMk/>
            <pc:sldMk cId="2434166417" sldId="262"/>
            <ac:picMk id="6" creationId="{CE659625-396B-4BD1-82A5-3491F03DCAE6}"/>
          </ac:picMkLst>
        </pc:picChg>
        <pc:picChg chg="mod">
          <ac:chgData name="Enya Granados" userId="oO40+3mZNsV6ArT2+63T3iuow7f3UR80nbO9CH1xwc4=" providerId="None" clId="Web-{25524AA8-82A0-4321-B3F0-13B759A10362}" dt="2021-10-25T16:42:08.672" v="211" actId="1076"/>
          <ac:picMkLst>
            <pc:docMk/>
            <pc:sldMk cId="2434166417" sldId="262"/>
            <ac:picMk id="7" creationId="{651BAE7B-B2BE-4E5D-94FB-C5AB966AF1E8}"/>
          </ac:picMkLst>
        </pc:picChg>
        <pc:picChg chg="mod">
          <ac:chgData name="Enya Granados" userId="oO40+3mZNsV6ArT2+63T3iuow7f3UR80nbO9CH1xwc4=" providerId="None" clId="Web-{25524AA8-82A0-4321-B3F0-13B759A10362}" dt="2021-10-25T16:42:14.516" v="213" actId="1076"/>
          <ac:picMkLst>
            <pc:docMk/>
            <pc:sldMk cId="2434166417" sldId="262"/>
            <ac:picMk id="8" creationId="{3E734FEB-04D3-44A7-BA52-3F12F58E16BF}"/>
          </ac:picMkLst>
        </pc:picChg>
      </pc:sldChg>
      <pc:sldChg chg="addSp delSp modSp add mod replId modClrScheme chgLayout">
        <pc:chgData name="Enya Granados" userId="oO40+3mZNsV6ArT2+63T3iuow7f3UR80nbO9CH1xwc4=" providerId="None" clId="Web-{25524AA8-82A0-4321-B3F0-13B759A10362}" dt="2021-10-25T16:45:45.982" v="217"/>
        <pc:sldMkLst>
          <pc:docMk/>
          <pc:sldMk cId="2343832518" sldId="263"/>
        </pc:sldMkLst>
        <pc:spChg chg="mod ord">
          <ac:chgData name="Enya Granados" userId="oO40+3mZNsV6ArT2+63T3iuow7f3UR80nbO9CH1xwc4=" providerId="None" clId="Web-{25524AA8-82A0-4321-B3F0-13B759A10362}" dt="2021-10-25T16:40:55.017" v="194"/>
          <ac:spMkLst>
            <pc:docMk/>
            <pc:sldMk cId="2343832518" sldId="263"/>
            <ac:spMk id="2" creationId="{8770BFBC-209D-4B00-89B1-ABDD78544F0F}"/>
          </ac:spMkLst>
        </pc:spChg>
        <pc:spChg chg="add del mod ord">
          <ac:chgData name="Enya Granados" userId="oO40+3mZNsV6ArT2+63T3iuow7f3UR80nbO9CH1xwc4=" providerId="None" clId="Web-{25524AA8-82A0-4321-B3F0-13B759A10362}" dt="2021-10-25T16:45:00.342" v="216"/>
          <ac:spMkLst>
            <pc:docMk/>
            <pc:sldMk cId="2343832518" sldId="263"/>
            <ac:spMk id="9" creationId="{400E4D28-EABC-4282-B2D2-C4C244878948}"/>
          </ac:spMkLst>
        </pc:spChg>
        <pc:picChg chg="del">
          <ac:chgData name="Enya Granados" userId="oO40+3mZNsV6ArT2+63T3iuow7f3UR80nbO9CH1xwc4=" providerId="None" clId="Web-{25524AA8-82A0-4321-B3F0-13B759A10362}" dt="2021-10-25T16:40:27.565" v="192"/>
          <ac:picMkLst>
            <pc:docMk/>
            <pc:sldMk cId="2343832518" sldId="263"/>
            <ac:picMk id="4" creationId="{C474A6BA-EDCA-4B5F-A7AD-270938E69D1A}"/>
          </ac:picMkLst>
        </pc:picChg>
        <pc:picChg chg="mod">
          <ac:chgData name="Enya Granados" userId="oO40+3mZNsV6ArT2+63T3iuow7f3UR80nbO9CH1xwc4=" providerId="None" clId="Web-{25524AA8-82A0-4321-B3F0-13B759A10362}" dt="2021-10-25T16:42:48.391" v="215" actId="14100"/>
          <ac:picMkLst>
            <pc:docMk/>
            <pc:sldMk cId="2343832518" sldId="263"/>
            <ac:picMk id="5" creationId="{3F4A52EA-B6CC-403D-A4F4-CE6F686CB74A}"/>
          </ac:picMkLst>
        </pc:picChg>
        <pc:picChg chg="del">
          <ac:chgData name="Enya Granados" userId="oO40+3mZNsV6ArT2+63T3iuow7f3UR80nbO9CH1xwc4=" providerId="None" clId="Web-{25524AA8-82A0-4321-B3F0-13B759A10362}" dt="2021-10-25T16:40:26.127" v="191"/>
          <ac:picMkLst>
            <pc:docMk/>
            <pc:sldMk cId="2343832518" sldId="263"/>
            <ac:picMk id="6" creationId="{CE659625-396B-4BD1-82A5-3491F03DCAE6}"/>
          </ac:picMkLst>
        </pc:picChg>
        <pc:picChg chg="del">
          <ac:chgData name="Enya Granados" userId="oO40+3mZNsV6ArT2+63T3iuow7f3UR80nbO9CH1xwc4=" providerId="None" clId="Web-{25524AA8-82A0-4321-B3F0-13B759A10362}" dt="2021-10-25T16:40:24.690" v="190"/>
          <ac:picMkLst>
            <pc:docMk/>
            <pc:sldMk cId="2343832518" sldId="263"/>
            <ac:picMk id="7" creationId="{651BAE7B-B2BE-4E5D-94FB-C5AB966AF1E8}"/>
          </ac:picMkLst>
        </pc:picChg>
        <pc:picChg chg="del">
          <ac:chgData name="Enya Granados" userId="oO40+3mZNsV6ArT2+63T3iuow7f3UR80nbO9CH1xwc4=" providerId="None" clId="Web-{25524AA8-82A0-4321-B3F0-13B759A10362}" dt="2021-10-25T16:40:22.002" v="189"/>
          <ac:picMkLst>
            <pc:docMk/>
            <pc:sldMk cId="2343832518" sldId="263"/>
            <ac:picMk id="8" creationId="{3E734FEB-04D3-44A7-BA52-3F12F58E16BF}"/>
          </ac:picMkLst>
        </pc:picChg>
        <pc:picChg chg="add mod ord">
          <ac:chgData name="Enya Granados" userId="oO40+3mZNsV6ArT2+63T3iuow7f3UR80nbO9CH1xwc4=" providerId="None" clId="Web-{25524AA8-82A0-4321-B3F0-13B759A10362}" dt="2021-10-25T16:45:00.342" v="216"/>
          <ac:picMkLst>
            <pc:docMk/>
            <pc:sldMk cId="2343832518" sldId="263"/>
            <ac:picMk id="10" creationId="{D493EE94-F4B1-4F91-AC98-67B8C8AF2E1C}"/>
          </ac:picMkLst>
        </pc:picChg>
        <pc:picChg chg="add mod">
          <ac:chgData name="Enya Granados" userId="oO40+3mZNsV6ArT2+63T3iuow7f3UR80nbO9CH1xwc4=" providerId="None" clId="Web-{25524AA8-82A0-4321-B3F0-13B759A10362}" dt="2021-10-25T16:45:45.982" v="217"/>
          <ac:picMkLst>
            <pc:docMk/>
            <pc:sldMk cId="2343832518" sldId="263"/>
            <ac:picMk id="11" creationId="{4DB78B6B-BFAE-4148-BFA1-922CB1F8E7AD}"/>
          </ac:picMkLst>
        </pc:picChg>
      </pc:sldChg>
      <pc:sldChg chg="addSp modSp">
        <pc:chgData name="Enya Granados" userId="oO40+3mZNsV6ArT2+63T3iuow7f3UR80nbO9CH1xwc4=" providerId="None" clId="Web-{25524AA8-82A0-4321-B3F0-13B759A10362}" dt="2021-10-25T21:12:04.101" v="348" actId="20577"/>
        <pc:sldMkLst>
          <pc:docMk/>
          <pc:sldMk cId="522730059" sldId="265"/>
        </pc:sldMkLst>
        <pc:spChg chg="mod">
          <ac:chgData name="Enya Granados" userId="oO40+3mZNsV6ArT2+63T3iuow7f3UR80nbO9CH1xwc4=" providerId="None" clId="Web-{25524AA8-82A0-4321-B3F0-13B759A10362}" dt="2021-10-25T21:12:04.101" v="348" actId="20577"/>
          <ac:spMkLst>
            <pc:docMk/>
            <pc:sldMk cId="522730059" sldId="265"/>
            <ac:spMk id="3" creationId="{C2209ECB-803C-46B3-AA0A-735E74E588E5}"/>
          </ac:spMkLst>
        </pc:spChg>
        <pc:picChg chg="add mod">
          <ac:chgData name="Enya Granados" userId="oO40+3mZNsV6ArT2+63T3iuow7f3UR80nbO9CH1xwc4=" providerId="None" clId="Web-{25524AA8-82A0-4321-B3F0-13B759A10362}" dt="2021-10-25T21:10:41.102" v="335" actId="1076"/>
          <ac:picMkLst>
            <pc:docMk/>
            <pc:sldMk cId="522730059" sldId="265"/>
            <ac:picMk id="4" creationId="{5BB94002-4CF7-4513-AD34-8F7EE21A8E53}"/>
          </ac:picMkLst>
        </pc:picChg>
      </pc:sldChg>
      <pc:sldChg chg="modSp new">
        <pc:chgData name="Enya Granados" userId="oO40+3mZNsV6ArT2+63T3iuow7f3UR80nbO9CH1xwc4=" providerId="None" clId="Web-{25524AA8-82A0-4321-B3F0-13B759A10362}" dt="2021-10-25T21:10:55.196" v="337" actId="20577"/>
        <pc:sldMkLst>
          <pc:docMk/>
          <pc:sldMk cId="1645710979" sldId="266"/>
        </pc:sldMkLst>
        <pc:spChg chg="mod">
          <ac:chgData name="Enya Granados" userId="oO40+3mZNsV6ArT2+63T3iuow7f3UR80nbO9CH1xwc4=" providerId="None" clId="Web-{25524AA8-82A0-4321-B3F0-13B759A10362}" dt="2021-10-25T21:10:55.196" v="337" actId="20577"/>
          <ac:spMkLst>
            <pc:docMk/>
            <pc:sldMk cId="1645710979" sldId="266"/>
            <ac:spMk id="2" creationId="{C1F0E9BA-BAFE-41ED-BDB2-99752A08E126}"/>
          </ac:spMkLst>
        </pc:spChg>
      </pc:sldChg>
      <pc:sldChg chg="delSp modSp new">
        <pc:chgData name="Enya Granados" userId="oO40+3mZNsV6ArT2+63T3iuow7f3UR80nbO9CH1xwc4=" providerId="None" clId="Web-{25524AA8-82A0-4321-B3F0-13B759A10362}" dt="2021-10-25T21:11:55.601" v="347" actId="20577"/>
        <pc:sldMkLst>
          <pc:docMk/>
          <pc:sldMk cId="4041236701" sldId="267"/>
        </pc:sldMkLst>
        <pc:spChg chg="mod">
          <ac:chgData name="Enya Granados" userId="oO40+3mZNsV6ArT2+63T3iuow7f3UR80nbO9CH1xwc4=" providerId="None" clId="Web-{25524AA8-82A0-4321-B3F0-13B759A10362}" dt="2021-10-25T21:11:05.899" v="342" actId="20577"/>
          <ac:spMkLst>
            <pc:docMk/>
            <pc:sldMk cId="4041236701" sldId="267"/>
            <ac:spMk id="2" creationId="{CD38797B-66F4-4392-8917-8A947D24D85C}"/>
          </ac:spMkLst>
        </pc:spChg>
        <pc:spChg chg="mod">
          <ac:chgData name="Enya Granados" userId="oO40+3mZNsV6ArT2+63T3iuow7f3UR80nbO9CH1xwc4=" providerId="None" clId="Web-{25524AA8-82A0-4321-B3F0-13B759A10362}" dt="2021-10-25T21:11:55.601" v="347" actId="20577"/>
          <ac:spMkLst>
            <pc:docMk/>
            <pc:sldMk cId="4041236701" sldId="267"/>
            <ac:spMk id="3" creationId="{529220DB-AE0B-49BA-A324-E10F53727820}"/>
          </ac:spMkLst>
        </pc:spChg>
        <pc:spChg chg="del">
          <ac:chgData name="Enya Granados" userId="oO40+3mZNsV6ArT2+63T3iuow7f3UR80nbO9CH1xwc4=" providerId="None" clId="Web-{25524AA8-82A0-4321-B3F0-13B759A10362}" dt="2021-10-25T21:11:40.335" v="344"/>
          <ac:spMkLst>
            <pc:docMk/>
            <pc:sldMk cId="4041236701" sldId="267"/>
            <ac:spMk id="4" creationId="{56E84B34-A585-4518-87CA-9806C8061F99}"/>
          </ac:spMkLst>
        </pc:spChg>
      </pc:sldChg>
      <pc:sldChg chg="modSp new">
        <pc:chgData name="Enya Granados" userId="oO40+3mZNsV6ArT2+63T3iuow7f3UR80nbO9CH1xwc4=" providerId="None" clId="Web-{25524AA8-82A0-4321-B3F0-13B759A10362}" dt="2021-10-25T21:12:27.538" v="353" actId="20577"/>
        <pc:sldMkLst>
          <pc:docMk/>
          <pc:sldMk cId="519859670" sldId="268"/>
        </pc:sldMkLst>
        <pc:spChg chg="mod">
          <ac:chgData name="Enya Granados" userId="oO40+3mZNsV6ArT2+63T3iuow7f3UR80nbO9CH1xwc4=" providerId="None" clId="Web-{25524AA8-82A0-4321-B3F0-13B759A10362}" dt="2021-10-25T21:12:27.538" v="353" actId="20577"/>
          <ac:spMkLst>
            <pc:docMk/>
            <pc:sldMk cId="519859670" sldId="268"/>
            <ac:spMk id="2" creationId="{BD5DE9E3-6553-43D8-BA56-121BF78FB760}"/>
          </ac:spMkLst>
        </pc:spChg>
      </pc:sldChg>
      <pc:sldMasterChg chg="del delSldLayout">
        <pc:chgData name="Enya Granados" userId="oO40+3mZNsV6ArT2+63T3iuow7f3UR80nbO9CH1xwc4=" providerId="None" clId="Web-{25524AA8-82A0-4321-B3F0-13B759A10362}" dt="2021-10-25T16:24:43.328" v="44"/>
        <pc:sldMasterMkLst>
          <pc:docMk/>
          <pc:sldMasterMk cId="2460954070" sldId="2147483660"/>
        </pc:sldMasterMkLst>
        <pc:sldLayoutChg chg="del">
          <pc:chgData name="Enya Granados" userId="oO40+3mZNsV6ArT2+63T3iuow7f3UR80nbO9CH1xwc4=" providerId="None" clId="Web-{25524AA8-82A0-4321-B3F0-13B759A10362}" dt="2021-10-25T16:24:43.328" v="44"/>
          <pc:sldLayoutMkLst>
            <pc:docMk/>
            <pc:sldMasterMk cId="2460954070" sldId="2147483660"/>
            <pc:sldLayoutMk cId="2385387890" sldId="2147483661"/>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949138452" sldId="2147483662"/>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2591524520" sldId="2147483663"/>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1203092039" sldId="2147483664"/>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3733172339" sldId="2147483665"/>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3210312558" sldId="2147483666"/>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3146388984" sldId="2147483667"/>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3171841454" sldId="2147483668"/>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1718958274" sldId="2147483669"/>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2202905451" sldId="2147483670"/>
          </pc:sldLayoutMkLst>
        </pc:sldLayoutChg>
        <pc:sldLayoutChg chg="del">
          <pc:chgData name="Enya Granados" userId="oO40+3mZNsV6ArT2+63T3iuow7f3UR80nbO9CH1xwc4=" providerId="None" clId="Web-{25524AA8-82A0-4321-B3F0-13B759A10362}" dt="2021-10-25T16:24:43.328" v="44"/>
          <pc:sldLayoutMkLst>
            <pc:docMk/>
            <pc:sldMasterMk cId="2460954070" sldId="2147483660"/>
            <pc:sldLayoutMk cId="3479445657" sldId="2147483671"/>
          </pc:sldLayoutMkLst>
        </pc:sldLayoutChg>
      </pc:sldMasterChg>
      <pc:sldMasterChg chg="add del addSldLayout delSldLayout modSldLayout">
        <pc:chgData name="Enya Granados" userId="oO40+3mZNsV6ArT2+63T3iuow7f3UR80nbO9CH1xwc4=" providerId="None" clId="Web-{25524AA8-82A0-4321-B3F0-13B759A10362}" dt="2021-10-25T16:40:55.017" v="194"/>
        <pc:sldMasterMkLst>
          <pc:docMk/>
          <pc:sldMasterMk cId="84193143" sldId="2147483672"/>
        </pc:sldMasterMkLst>
        <pc:sldLayoutChg chg="add del mod replId">
          <pc:chgData name="Enya Granados" userId="oO40+3mZNsV6ArT2+63T3iuow7f3UR80nbO9CH1xwc4=" providerId="None" clId="Web-{25524AA8-82A0-4321-B3F0-13B759A10362}" dt="2021-10-25T16:40:55.017" v="194"/>
          <pc:sldLayoutMkLst>
            <pc:docMk/>
            <pc:sldMasterMk cId="84193143" sldId="2147483672"/>
            <pc:sldLayoutMk cId="2101894761" sldId="2147483673"/>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1003336191" sldId="2147483674"/>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2079832541" sldId="2147483675"/>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499671217" sldId="2147483676"/>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1920923059" sldId="2147483677"/>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61433907" sldId="2147483678"/>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2441652942" sldId="2147483679"/>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376881928" sldId="2147483680"/>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439489868" sldId="2147483681"/>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2154835500" sldId="2147483682"/>
          </pc:sldLayoutMkLst>
        </pc:sldLayoutChg>
        <pc:sldLayoutChg chg="add del mod replId">
          <pc:chgData name="Enya Granados" userId="oO40+3mZNsV6ArT2+63T3iuow7f3UR80nbO9CH1xwc4=" providerId="None" clId="Web-{25524AA8-82A0-4321-B3F0-13B759A10362}" dt="2021-10-25T16:40:55.017" v="194"/>
          <pc:sldLayoutMkLst>
            <pc:docMk/>
            <pc:sldMasterMk cId="84193143" sldId="2147483672"/>
            <pc:sldLayoutMk cId="3293349321" sldId="2147483683"/>
          </pc:sldLayoutMkLst>
        </pc:sldLayoutChg>
      </pc:sldMasterChg>
      <pc:sldMasterChg chg="add addSldLayout modSldLayout">
        <pc:chgData name="Enya Granados" userId="oO40+3mZNsV6ArT2+63T3iuow7f3UR80nbO9CH1xwc4=" providerId="None" clId="Web-{25524AA8-82A0-4321-B3F0-13B759A10362}" dt="2021-10-25T16:40:55.017" v="194"/>
        <pc:sldMasterMkLst>
          <pc:docMk/>
          <pc:sldMasterMk cId="4073302370" sldId="2147483684"/>
        </pc:sldMasterMkLst>
        <pc:sldLayoutChg chg="add mod replId">
          <pc:chgData name="Enya Granados" userId="oO40+3mZNsV6ArT2+63T3iuow7f3UR80nbO9CH1xwc4=" providerId="None" clId="Web-{25524AA8-82A0-4321-B3F0-13B759A10362}" dt="2021-10-25T16:40:55.017" v="194"/>
          <pc:sldLayoutMkLst>
            <pc:docMk/>
            <pc:sldMasterMk cId="4073302370" sldId="2147483684"/>
            <pc:sldLayoutMk cId="176215571" sldId="2147483685"/>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3485252246" sldId="2147483686"/>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626367397" sldId="2147483687"/>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4011269467" sldId="2147483688"/>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961527423" sldId="2147483689"/>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1360727573" sldId="2147483690"/>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4254862732" sldId="2147483691"/>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1708063204" sldId="2147483692"/>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3606136181" sldId="2147483693"/>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721677619" sldId="2147483694"/>
          </pc:sldLayoutMkLst>
        </pc:sldLayoutChg>
        <pc:sldLayoutChg chg="add mod replId">
          <pc:chgData name="Enya Granados" userId="oO40+3mZNsV6ArT2+63T3iuow7f3UR80nbO9CH1xwc4=" providerId="None" clId="Web-{25524AA8-82A0-4321-B3F0-13B759A10362}" dt="2021-10-25T16:40:55.017" v="194"/>
          <pc:sldLayoutMkLst>
            <pc:docMk/>
            <pc:sldMasterMk cId="4073302370" sldId="2147483684"/>
            <pc:sldLayoutMk cId="1301242529" sldId="2147483695"/>
          </pc:sldLayoutMkLst>
        </pc:sldLayoutChg>
      </pc:sldMasterChg>
    </pc:docChg>
  </pc:docChgLst>
  <pc:docChgLst>
    <pc:chgData name="Enya Granados" clId="Web-{25524AA8-82A0-4321-B3F0-13B759A10362}"/>
    <pc:docChg chg="addSld delSld modSld">
      <pc:chgData name="Enya Granados" userId="" providerId="" clId="Web-{25524AA8-82A0-4321-B3F0-13B759A10362}" dt="2021-10-25T19:31:27.066" v="446" actId="20577"/>
      <pc:docMkLst>
        <pc:docMk/>
      </pc:docMkLst>
      <pc:sldChg chg="addSp delSp modSp">
        <pc:chgData name="Enya Granados" userId="" providerId="" clId="Web-{25524AA8-82A0-4321-B3F0-13B759A10362}" dt="2021-10-25T19:23:56.754" v="133" actId="20577"/>
        <pc:sldMkLst>
          <pc:docMk/>
          <pc:sldMk cId="3314741759" sldId="259"/>
        </pc:sldMkLst>
        <pc:spChg chg="add del mod">
          <ac:chgData name="Enya Granados" userId="" providerId="" clId="Web-{25524AA8-82A0-4321-B3F0-13B759A10362}" dt="2021-10-25T19:22:14.238" v="89"/>
          <ac:spMkLst>
            <pc:docMk/>
            <pc:sldMk cId="3314741759" sldId="259"/>
            <ac:spMk id="3" creationId="{0106461F-9409-43FF-89D5-D9C562B38FD6}"/>
          </ac:spMkLst>
        </pc:spChg>
        <pc:spChg chg="add mod">
          <ac:chgData name="Enya Granados" userId="" providerId="" clId="Web-{25524AA8-82A0-4321-B3F0-13B759A10362}" dt="2021-10-25T19:23:25.863" v="120" actId="14100"/>
          <ac:spMkLst>
            <pc:docMk/>
            <pc:sldMk cId="3314741759" sldId="259"/>
            <ac:spMk id="5" creationId="{39E0A9C4-5F30-4E37-BC76-DF0E49CACBE7}"/>
          </ac:spMkLst>
        </pc:spChg>
        <pc:spChg chg="add mod">
          <ac:chgData name="Enya Granados" userId="" providerId="" clId="Web-{25524AA8-82A0-4321-B3F0-13B759A10362}" dt="2021-10-25T19:23:56.754" v="133" actId="20577"/>
          <ac:spMkLst>
            <pc:docMk/>
            <pc:sldMk cId="3314741759" sldId="259"/>
            <ac:spMk id="7" creationId="{55711BA4-651E-4BDE-BC53-9ACE25589D7C}"/>
          </ac:spMkLst>
        </pc:spChg>
        <pc:picChg chg="add mod">
          <ac:chgData name="Enya Granados" userId="" providerId="" clId="Web-{25524AA8-82A0-4321-B3F0-13B759A10362}" dt="2021-10-25T19:22:22.941" v="91" actId="1076"/>
          <ac:picMkLst>
            <pc:docMk/>
            <pc:sldMk cId="3314741759" sldId="259"/>
            <ac:picMk id="4" creationId="{36DE75EF-C4B6-4E6E-A769-6C594D317938}"/>
          </ac:picMkLst>
        </pc:picChg>
        <pc:picChg chg="add del mod">
          <ac:chgData name="Enya Granados" userId="" providerId="" clId="Web-{25524AA8-82A0-4321-B3F0-13B759A10362}" dt="2021-10-25T19:23:32.535" v="122"/>
          <ac:picMkLst>
            <pc:docMk/>
            <pc:sldMk cId="3314741759" sldId="259"/>
            <ac:picMk id="6" creationId="{DCCD3FA9-25B9-4372-8669-6B30AF156B17}"/>
          </ac:picMkLst>
        </pc:picChg>
        <pc:picChg chg="mod">
          <ac:chgData name="Enya Granados" userId="" providerId="" clId="Web-{25524AA8-82A0-4321-B3F0-13B759A10362}" dt="2021-10-25T19:17:51.598" v="5" actId="1076"/>
          <ac:picMkLst>
            <pc:docMk/>
            <pc:sldMk cId="3314741759" sldId="259"/>
            <ac:picMk id="11" creationId="{7C450697-8A15-4EF2-B908-03216FF34E91}"/>
          </ac:picMkLst>
        </pc:picChg>
      </pc:sldChg>
      <pc:sldChg chg="addSp modSp del">
        <pc:chgData name="Enya Granados" userId="" providerId="" clId="Web-{25524AA8-82A0-4321-B3F0-13B759A10362}" dt="2021-10-25T19:26:11.066" v="183"/>
        <pc:sldMkLst>
          <pc:docMk/>
          <pc:sldMk cId="4100326195" sldId="260"/>
        </pc:sldMkLst>
        <pc:spChg chg="add mod">
          <ac:chgData name="Enya Granados" userId="" providerId="" clId="Web-{25524AA8-82A0-4321-B3F0-13B759A10362}" dt="2021-10-25T19:25:25.941" v="167" actId="1076"/>
          <ac:spMkLst>
            <pc:docMk/>
            <pc:sldMk cId="4100326195" sldId="260"/>
            <ac:spMk id="4" creationId="{B11E85BB-F945-4FAE-B1DA-41F1041F7716}"/>
          </ac:spMkLst>
        </pc:spChg>
        <pc:spChg chg="add mod">
          <ac:chgData name="Enya Granados" userId="" providerId="" clId="Web-{25524AA8-82A0-4321-B3F0-13B759A10362}" dt="2021-10-25T19:25:31.598" v="169" actId="1076"/>
          <ac:spMkLst>
            <pc:docMk/>
            <pc:sldMk cId="4100326195" sldId="260"/>
            <ac:spMk id="6" creationId="{06623C60-AD45-4038-BE5E-4670C7A12A56}"/>
          </ac:spMkLst>
        </pc:spChg>
        <pc:picChg chg="add mod">
          <ac:chgData name="Enya Granados" userId="" providerId="" clId="Web-{25524AA8-82A0-4321-B3F0-13B759A10362}" dt="2021-10-25T19:26:08.176" v="182" actId="1076"/>
          <ac:picMkLst>
            <pc:docMk/>
            <pc:sldMk cId="4100326195" sldId="260"/>
            <ac:picMk id="3" creationId="{60ECDE7B-69BC-448D-B96D-661034D536C3}"/>
          </ac:picMkLst>
        </pc:picChg>
        <pc:picChg chg="mod">
          <ac:chgData name="Enya Granados" userId="" providerId="" clId="Web-{25524AA8-82A0-4321-B3F0-13B759A10362}" dt="2021-10-25T19:24:07.660" v="136" actId="1076"/>
          <ac:picMkLst>
            <pc:docMk/>
            <pc:sldMk cId="4100326195" sldId="260"/>
            <ac:picMk id="10" creationId="{8B2EADA3-A6A8-49FC-8CF0-2DA9FCD50D4E}"/>
          </ac:picMkLst>
        </pc:picChg>
      </pc:sldChg>
      <pc:sldChg chg="addSp delSp modSp">
        <pc:chgData name="Enya Granados" userId="" providerId="" clId="Web-{25524AA8-82A0-4321-B3F0-13B759A10362}" dt="2021-10-25T19:26:35.316" v="188" actId="20577"/>
        <pc:sldMkLst>
          <pc:docMk/>
          <pc:sldMk cId="1847883436" sldId="261"/>
        </pc:sldMkLst>
        <pc:spChg chg="mod">
          <ac:chgData name="Enya Granados" userId="" providerId="" clId="Web-{25524AA8-82A0-4321-B3F0-13B759A10362}" dt="2021-10-25T19:24:44.816" v="147" actId="20577"/>
          <ac:spMkLst>
            <pc:docMk/>
            <pc:sldMk cId="1847883436" sldId="261"/>
            <ac:spMk id="3" creationId="{32A8CF42-1E98-4D04-922E-714D32AC85BE}"/>
          </ac:spMkLst>
        </pc:spChg>
        <pc:spChg chg="add mod">
          <ac:chgData name="Enya Granados" userId="" providerId="" clId="Web-{25524AA8-82A0-4321-B3F0-13B759A10362}" dt="2021-10-25T19:26:35.316" v="188" actId="20577"/>
          <ac:spMkLst>
            <pc:docMk/>
            <pc:sldMk cId="1847883436" sldId="261"/>
            <ac:spMk id="9" creationId="{F62189D5-76EF-45F6-9504-89BF7841EEC4}"/>
          </ac:spMkLst>
        </pc:spChg>
        <pc:spChg chg="add mod">
          <ac:chgData name="Enya Granados" userId="" providerId="" clId="Web-{25524AA8-82A0-4321-B3F0-13B759A10362}" dt="2021-10-25T19:26:27.426" v="187" actId="1076"/>
          <ac:spMkLst>
            <pc:docMk/>
            <pc:sldMk cId="1847883436" sldId="261"/>
            <ac:spMk id="13" creationId="{28741747-B14A-4D04-99BC-D7DDCD03EDD0}"/>
          </ac:spMkLst>
        </pc:spChg>
        <pc:picChg chg="add del mod">
          <ac:chgData name="Enya Granados" userId="" providerId="" clId="Web-{25524AA8-82A0-4321-B3F0-13B759A10362}" dt="2021-10-25T19:25:40.988" v="171"/>
          <ac:picMkLst>
            <pc:docMk/>
            <pc:sldMk cId="1847883436" sldId="261"/>
            <ac:picMk id="4" creationId="{412CA21E-7B42-4C8D-9B72-590395FC9B19}"/>
          </ac:picMkLst>
        </pc:picChg>
        <pc:picChg chg="add mod">
          <ac:chgData name="Enya Granados" userId="" providerId="" clId="Web-{25524AA8-82A0-4321-B3F0-13B759A10362}" dt="2021-10-25T19:25:56.769" v="178" actId="1076"/>
          <ac:picMkLst>
            <pc:docMk/>
            <pc:sldMk cId="1847883436" sldId="261"/>
            <ac:picMk id="5" creationId="{2511211D-ECE5-4335-A409-6D4931ACD231}"/>
          </ac:picMkLst>
        </pc:picChg>
        <pc:picChg chg="mod">
          <ac:chgData name="Enya Granados" userId="" providerId="" clId="Web-{25524AA8-82A0-4321-B3F0-13B759A10362}" dt="2021-10-25T19:26:04.473" v="181" actId="1076"/>
          <ac:picMkLst>
            <pc:docMk/>
            <pc:sldMk cId="1847883436" sldId="261"/>
            <ac:picMk id="10" creationId="{17271A4B-4D6F-48A8-A5C8-8FEB97EB4971}"/>
          </ac:picMkLst>
        </pc:picChg>
        <pc:picChg chg="del mod">
          <ac:chgData name="Enya Granados" userId="" providerId="" clId="Web-{25524AA8-82A0-4321-B3F0-13B759A10362}" dt="2021-10-25T19:24:58.816" v="152"/>
          <ac:picMkLst>
            <pc:docMk/>
            <pc:sldMk cId="1847883436" sldId="261"/>
            <ac:picMk id="11" creationId="{36820784-43A9-42D2-B0B8-6E453BA63B34}"/>
          </ac:picMkLst>
        </pc:picChg>
        <pc:picChg chg="mod">
          <ac:chgData name="Enya Granados" userId="" providerId="" clId="Web-{25524AA8-82A0-4321-B3F0-13B759A10362}" dt="2021-10-25T19:24:31.285" v="142" actId="1076"/>
          <ac:picMkLst>
            <pc:docMk/>
            <pc:sldMk cId="1847883436" sldId="261"/>
            <ac:picMk id="12" creationId="{CCAF7010-4CFB-4CDD-9128-9B901CA63664}"/>
          </ac:picMkLst>
        </pc:picChg>
      </pc:sldChg>
      <pc:sldChg chg="addSp modSp">
        <pc:chgData name="Enya Granados" userId="" providerId="" clId="Web-{25524AA8-82A0-4321-B3F0-13B759A10362}" dt="2021-10-25T19:28:04.379" v="311" actId="14100"/>
        <pc:sldMkLst>
          <pc:docMk/>
          <pc:sldMk cId="2343832518" sldId="263"/>
        </pc:sldMkLst>
        <pc:spChg chg="add mod">
          <ac:chgData name="Enya Granados" userId="" providerId="" clId="Web-{25524AA8-82A0-4321-B3F0-13B759A10362}" dt="2021-10-25T19:28:04.379" v="311" actId="14100"/>
          <ac:spMkLst>
            <pc:docMk/>
            <pc:sldMk cId="2343832518" sldId="263"/>
            <ac:spMk id="3" creationId="{EBD57054-1EB0-4F29-BA02-759A4BB09DE4}"/>
          </ac:spMkLst>
        </pc:spChg>
        <pc:picChg chg="mod">
          <ac:chgData name="Enya Granados" userId="" providerId="" clId="Web-{25524AA8-82A0-4321-B3F0-13B759A10362}" dt="2021-10-25T19:27:12.176" v="196" actId="1076"/>
          <ac:picMkLst>
            <pc:docMk/>
            <pc:sldMk cId="2343832518" sldId="263"/>
            <ac:picMk id="5" creationId="{3F4A52EA-B6CC-403D-A4F4-CE6F686CB74A}"/>
          </ac:picMkLst>
        </pc:picChg>
        <pc:picChg chg="mod">
          <ac:chgData name="Enya Granados" userId="" providerId="" clId="Web-{25524AA8-82A0-4321-B3F0-13B759A10362}" dt="2021-10-25T19:27:18.488" v="197" actId="14100"/>
          <ac:picMkLst>
            <pc:docMk/>
            <pc:sldMk cId="2343832518" sldId="263"/>
            <ac:picMk id="10" creationId="{D493EE94-F4B1-4F91-AC98-67B8C8AF2E1C}"/>
          </ac:picMkLst>
        </pc:picChg>
        <pc:picChg chg="mod">
          <ac:chgData name="Enya Granados" userId="" providerId="" clId="Web-{25524AA8-82A0-4321-B3F0-13B759A10362}" dt="2021-10-25T19:26:55.941" v="189" actId="1076"/>
          <ac:picMkLst>
            <pc:docMk/>
            <pc:sldMk cId="2343832518" sldId="263"/>
            <ac:picMk id="11" creationId="{4DB78B6B-BFAE-4148-BFA1-922CB1F8E7AD}"/>
          </ac:picMkLst>
        </pc:picChg>
      </pc:sldChg>
      <pc:sldChg chg="modSp new">
        <pc:chgData name="Enya Granados" userId="" providerId="" clId="Web-{25524AA8-82A0-4321-B3F0-13B759A10362}" dt="2021-10-25T19:30:42.863" v="358" actId="20577"/>
        <pc:sldMkLst>
          <pc:docMk/>
          <pc:sldMk cId="1373154321" sldId="264"/>
        </pc:sldMkLst>
        <pc:spChg chg="mod">
          <ac:chgData name="Enya Granados" userId="" providerId="" clId="Web-{25524AA8-82A0-4321-B3F0-13B759A10362}" dt="2021-10-25T19:30:42.863" v="358" actId="20577"/>
          <ac:spMkLst>
            <pc:docMk/>
            <pc:sldMk cId="1373154321" sldId="264"/>
            <ac:spMk id="2" creationId="{CB384C52-66B4-4BD4-B73A-0355B58DA63D}"/>
          </ac:spMkLst>
        </pc:spChg>
      </pc:sldChg>
      <pc:sldChg chg="modSp new">
        <pc:chgData name="Enya Granados" userId="" providerId="" clId="Web-{25524AA8-82A0-4321-B3F0-13B759A10362}" dt="2021-10-25T19:31:27.066" v="446" actId="20577"/>
        <pc:sldMkLst>
          <pc:docMk/>
          <pc:sldMk cId="522730059" sldId="265"/>
        </pc:sldMkLst>
        <pc:spChg chg="mod">
          <ac:chgData name="Enya Granados" userId="" providerId="" clId="Web-{25524AA8-82A0-4321-B3F0-13B759A10362}" dt="2021-10-25T19:30:55.019" v="374" actId="20577"/>
          <ac:spMkLst>
            <pc:docMk/>
            <pc:sldMk cId="522730059" sldId="265"/>
            <ac:spMk id="2" creationId="{54F1B999-6D49-489B-9EF3-102BA680D7BE}"/>
          </ac:spMkLst>
        </pc:spChg>
        <pc:spChg chg="mod">
          <ac:chgData name="Enya Granados" userId="" providerId="" clId="Web-{25524AA8-82A0-4321-B3F0-13B759A10362}" dt="2021-10-25T19:31:27.066" v="446" actId="20577"/>
          <ac:spMkLst>
            <pc:docMk/>
            <pc:sldMk cId="522730059" sldId="265"/>
            <ac:spMk id="3" creationId="{C2209ECB-803C-46B3-AA0A-735E74E588E5}"/>
          </ac:spMkLst>
        </pc:spChg>
      </pc:sldChg>
    </pc:docChg>
  </pc:docChgLst>
  <pc:docChgLst>
    <pc:chgData clId="Web-{25524AA8-82A0-4321-B3F0-13B759A10362}"/>
    <pc:docChg chg="modSld">
      <pc:chgData name="" userId="" providerId="" clId="Web-{25524AA8-82A0-4321-B3F0-13B759A10362}" dt="2021-10-25T16:22:30.174" v="3" actId="20577"/>
      <pc:docMkLst>
        <pc:docMk/>
      </pc:docMkLst>
      <pc:sldChg chg="modSp">
        <pc:chgData name="" userId="" providerId="" clId="Web-{25524AA8-82A0-4321-B3F0-13B759A10362}" dt="2021-10-25T16:22:30.174" v="3" actId="20577"/>
        <pc:sldMkLst>
          <pc:docMk/>
          <pc:sldMk cId="109857222" sldId="256"/>
        </pc:sldMkLst>
        <pc:spChg chg="mod">
          <ac:chgData name="" userId="" providerId="" clId="Web-{25524AA8-82A0-4321-B3F0-13B759A10362}" dt="2021-10-25T16:22:30.174" v="3" actId="20577"/>
          <ac:spMkLst>
            <pc:docMk/>
            <pc:sldMk cId="109857222" sldId="256"/>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9DBF3-B9AB-4370-A11A-8F30C871CE9F}" type="datetimeFigureOut">
              <a:rPr lang="en-US"/>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40501-4000-4D6D-96BF-6C6A18823424}" type="slidenum">
              <a:rPr lang="en-US"/>
              <a:t>‹#›</a:t>
            </a:fld>
            <a:endParaRPr lang="en-US"/>
          </a:p>
        </p:txBody>
      </p:sp>
    </p:spTree>
    <p:extLst>
      <p:ext uri="{BB962C8B-B14F-4D97-AF65-F5344CB8AC3E}">
        <p14:creationId xmlns:p14="http://schemas.microsoft.com/office/powerpoint/2010/main" val="909771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jAhjPd4uNFY"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youtube.com/watch?v=kFFyeHJDI50%E2%80%8B" TargetMode="External"/><Relationship Id="rId4" Type="http://schemas.openxmlformats.org/officeDocument/2006/relationships/hyperlink" Target="https://www.youtube.com/watch?v=6tw_JVz_IE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a:buFont typeface="Courier New"/>
              <a:buChar char="○"/>
            </a:pPr>
            <a:r>
              <a:rPr lang="en-US" u="sng" dirty="0">
                <a:hlinkClick r:id="rId3"/>
              </a:rPr>
              <a:t>https://www.youtube.com/watch?v=jAhjPd4uNFY</a:t>
            </a:r>
            <a:r>
              <a:rPr lang="en-US" dirty="0"/>
              <a:t> </a:t>
            </a:r>
          </a:p>
          <a:p>
            <a:pPr marL="285750" lvl="2" indent="-285750">
              <a:buFont typeface="Wingdings"/>
              <a:buChar char="▪"/>
            </a:pPr>
            <a:r>
              <a:rPr lang="en-US"/>
              <a:t>Pros: Goes over history of genetic modification, how CRISPR works, research as of 2016 on what can be done in humans, designer babies potentials, pros and cons of designer babies, solving aging, limitations of CRISPR</a:t>
            </a:r>
          </a:p>
          <a:p>
            <a:pPr marL="285750" lvl="2" indent="-285750">
              <a:buFont typeface="Wingdings"/>
              <a:buChar char="▪"/>
            </a:pPr>
            <a:r>
              <a:rPr lang="en-US"/>
              <a:t>Cons: Long (15min), old (2016)</a:t>
            </a:r>
          </a:p>
          <a:p>
            <a:pPr marL="285750" lvl="1" indent="-285750">
              <a:buFont typeface="Courier New"/>
              <a:buChar char="○"/>
            </a:pPr>
            <a:r>
              <a:rPr lang="en-US" u="sng" dirty="0">
                <a:hlinkClick r:id="rId4"/>
              </a:rPr>
              <a:t>https://www.youtube.com/watch?v=6tw_JVz_IEc</a:t>
            </a:r>
            <a:endParaRPr lang="en-US"/>
          </a:p>
          <a:p>
            <a:pPr marL="285750" lvl="2" indent="-285750">
              <a:buFont typeface="Wingdings"/>
              <a:buChar char="▪"/>
            </a:pPr>
            <a:r>
              <a:rPr lang="en-US"/>
              <a:t>Pros: short video, recent (2019) Goes over review of DNA, potentials, how CRISPR works, </a:t>
            </a:r>
          </a:p>
          <a:p>
            <a:pPr marL="285750" lvl="2" indent="-285750">
              <a:buFont typeface="Wingdings"/>
              <a:buChar char="▪"/>
            </a:pPr>
            <a:r>
              <a:rPr lang="en-US"/>
              <a:t>Cons: only science perspective and very sciencey, </a:t>
            </a:r>
          </a:p>
          <a:p>
            <a:pPr marL="285750" lvl="1" indent="-285750">
              <a:buFont typeface="Courier New"/>
              <a:buChar char="○"/>
            </a:pPr>
            <a:r>
              <a:rPr lang="en-US" u="sng" dirty="0">
                <a:hlinkClick r:id="rId5"/>
              </a:rPr>
              <a:t>https://www.youtube.com/watch?v=kFFyeHJDI50%E2%80%8B</a:t>
            </a:r>
            <a:r>
              <a:rPr lang="en-US" dirty="0"/>
              <a:t> </a:t>
            </a:r>
            <a:endParaRPr lang="en-US" dirty="0">
              <a:cs typeface="Calibri"/>
            </a:endParaRPr>
          </a:p>
          <a:p>
            <a:pPr marL="285750" lvl="2" indent="-285750">
              <a:buFont typeface="Wingdings"/>
              <a:buChar char="▪"/>
            </a:pPr>
            <a:r>
              <a:rPr lang="en-US"/>
              <a:t>Pros: Recent (2019) Relates to news, reviews DNA/genetics, how CRISPR works, why experimentally the He research was problematic (limitations of CRISPR in humans) and the details of what they did, need for next steps, </a:t>
            </a:r>
          </a:p>
          <a:p>
            <a:pPr marL="285750" lvl="2" indent="-285750">
              <a:buFont typeface="Wingdings"/>
              <a:buChar char="▪"/>
            </a:pPr>
            <a:r>
              <a:rPr lang="en-US"/>
              <a:t>Cons: long (12 min), very sciencey (the most out of the 3),  ADVERTISEMENT AT THE END BOOO</a:t>
            </a:r>
          </a:p>
          <a:p>
            <a:endParaRPr lang="en-US" dirty="0">
              <a:cs typeface="Calibri"/>
            </a:endParaRPr>
          </a:p>
        </p:txBody>
      </p:sp>
      <p:sp>
        <p:nvSpPr>
          <p:cNvPr id="4" name="Slide Number Placeholder 3"/>
          <p:cNvSpPr>
            <a:spLocks noGrp="1"/>
          </p:cNvSpPr>
          <p:nvPr>
            <p:ph type="sldNum" sz="quarter" idx="5"/>
          </p:nvPr>
        </p:nvSpPr>
        <p:spPr/>
        <p:txBody>
          <a:bodyPr/>
          <a:lstStyle/>
          <a:p>
            <a:fld id="{15940501-4000-4D6D-96BF-6C6A18823424}" type="slidenum">
              <a:rPr lang="en-US"/>
              <a:t>‹#›</a:t>
            </a:fld>
            <a:endParaRPr lang="en-US"/>
          </a:p>
        </p:txBody>
      </p:sp>
    </p:spTree>
    <p:extLst>
      <p:ext uri="{BB962C8B-B14F-4D97-AF65-F5344CB8AC3E}">
        <p14:creationId xmlns:p14="http://schemas.microsoft.com/office/powerpoint/2010/main" val="357424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10/25/2021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6215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167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10/25/2021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1242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5252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10/25/2021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6367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1269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152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6072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486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10/25/2021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8063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dirty="0"/>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613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a:t>
            </a:r>
          </a:p>
          <a:p>
            <a:pPr lvl="7"/>
            <a:r>
              <a:rPr lang="en-US" dirty="0"/>
              <a:t>Eight</a:t>
            </a:r>
          </a:p>
          <a:p>
            <a:pPr lvl="8"/>
            <a:r>
              <a:rPr lang="en-US" dirty="0"/>
              <a:t>nine</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10/25/2021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733023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6tw_JVz_IEc?feature=oembed" TargetMode="Externa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2XQTYv3z4Uo?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Custom Babies: The Ethical Dilemma of Genetic Editing</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Module 1: Unethical Biology</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E9BA-BAFE-41ED-BDB2-99752A08E126}"/>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9D51511B-3BF6-45B9-83DC-6841ADC09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571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797B-66F4-4392-8917-8A947D24D85C}"/>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529220DB-AE0B-49BA-A324-E10F53727820}"/>
              </a:ext>
            </a:extLst>
          </p:cNvPr>
          <p:cNvSpPr>
            <a:spLocks noGrp="1"/>
          </p:cNvSpPr>
          <p:nvPr>
            <p:ph sz="half" idx="1"/>
          </p:nvPr>
        </p:nvSpPr>
        <p:spPr>
          <a:xfrm>
            <a:off x="581193" y="2228003"/>
            <a:ext cx="10517554" cy="3633047"/>
          </a:xfrm>
        </p:spPr>
        <p:txBody>
          <a:bodyPr/>
          <a:lstStyle/>
          <a:p>
            <a:pPr marL="305435" indent="-305435"/>
            <a:r>
              <a:rPr lang="en-US" sz="2400">
                <a:ea typeface="+mn-lt"/>
                <a:cs typeface="+mn-lt"/>
              </a:rPr>
              <a:t>In which cases, if any, should prenatal genetic editing technology be used? Why or why not? (Consider societal/cultural and scientific reasons)</a:t>
            </a:r>
            <a:endParaRPr lang="en-US" sz="2400" dirty="0">
              <a:ea typeface="+mn-lt"/>
              <a:cs typeface="+mn-lt"/>
            </a:endParaRPr>
          </a:p>
          <a:p>
            <a:pPr marL="305435" indent="-305435"/>
            <a:endParaRPr lang="en-US" sz="2400" dirty="0">
              <a:ea typeface="+mn-lt"/>
              <a:cs typeface="+mn-lt"/>
            </a:endParaRPr>
          </a:p>
          <a:p>
            <a:pPr marL="305435" indent="-305435"/>
            <a:r>
              <a:rPr lang="en-US" sz="2400">
                <a:ea typeface="+mn-lt"/>
                <a:cs typeface="+mn-lt"/>
              </a:rPr>
              <a:t>How does society impact genetic- editing science? </a:t>
            </a:r>
            <a:endParaRPr lang="en-US" sz="2400" dirty="0">
              <a:ea typeface="+mn-lt"/>
              <a:cs typeface="+mn-lt"/>
            </a:endParaRPr>
          </a:p>
          <a:p>
            <a:pPr marL="305435" indent="-305435"/>
            <a:endParaRPr lang="en-US" sz="2400" dirty="0">
              <a:ea typeface="+mn-lt"/>
              <a:cs typeface="+mn-lt"/>
            </a:endParaRPr>
          </a:p>
          <a:p>
            <a:pPr marL="305435" indent="-305435"/>
            <a:r>
              <a:rPr lang="en-US" sz="2400">
                <a:ea typeface="+mn-lt"/>
                <a:cs typeface="+mn-lt"/>
              </a:rPr>
              <a:t>How does genetic-editing science impact society? </a:t>
            </a:r>
            <a:endParaRPr lang="en-US" sz="2400" dirty="0">
              <a:ea typeface="+mn-lt"/>
              <a:cs typeface="+mn-lt"/>
            </a:endParaRPr>
          </a:p>
          <a:p>
            <a:pPr marL="305435" indent="-305435"/>
            <a:endParaRPr lang="en-US" dirty="0"/>
          </a:p>
        </p:txBody>
      </p:sp>
    </p:spTree>
    <p:extLst>
      <p:ext uri="{BB962C8B-B14F-4D97-AF65-F5344CB8AC3E}">
        <p14:creationId xmlns:p14="http://schemas.microsoft.com/office/powerpoint/2010/main" val="4041236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E9E3-6553-43D8-BA56-121BF78FB760}"/>
              </a:ext>
            </a:extLst>
          </p:cNvPr>
          <p:cNvSpPr>
            <a:spLocks noGrp="1"/>
          </p:cNvSpPr>
          <p:nvPr>
            <p:ph type="title"/>
          </p:nvPr>
        </p:nvSpPr>
        <p:spPr/>
        <p:txBody>
          <a:bodyPr/>
          <a:lstStyle/>
          <a:p>
            <a:r>
              <a:rPr lang="en-US"/>
              <a:t>Assessment</a:t>
            </a:r>
          </a:p>
        </p:txBody>
      </p:sp>
      <p:sp>
        <p:nvSpPr>
          <p:cNvPr id="3" name="Text Placeholder 2">
            <a:extLst>
              <a:ext uri="{FF2B5EF4-FFF2-40B4-BE49-F238E27FC236}">
                <a16:creationId xmlns:a16="http://schemas.microsoft.com/office/drawing/2014/main" id="{D65E040A-EE98-4AF5-BACA-45E8C4B45E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985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9FAF-AE70-4772-866F-659A27980113}"/>
              </a:ext>
            </a:extLst>
          </p:cNvPr>
          <p:cNvSpPr>
            <a:spLocks noGrp="1"/>
          </p:cNvSpPr>
          <p:nvPr>
            <p:ph type="title"/>
          </p:nvPr>
        </p:nvSpPr>
        <p:spPr/>
        <p:txBody>
          <a:bodyPr/>
          <a:lstStyle/>
          <a:p>
            <a:r>
              <a:rPr lang="en-US" dirty="0">
                <a:cs typeface="Calibri Light"/>
              </a:rPr>
              <a:t>Introduction</a:t>
            </a:r>
            <a:endParaRPr lang="en-US" dirty="0"/>
          </a:p>
        </p:txBody>
      </p:sp>
      <p:sp>
        <p:nvSpPr>
          <p:cNvPr id="3" name="Text Placeholder 2">
            <a:extLst>
              <a:ext uri="{FF2B5EF4-FFF2-40B4-BE49-F238E27FC236}">
                <a16:creationId xmlns:a16="http://schemas.microsoft.com/office/drawing/2014/main" id="{82C72359-DDEA-4357-926D-ECA1CD001B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327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536F-7C4D-4E3A-AC98-CA5C70EFDB0C}"/>
              </a:ext>
            </a:extLst>
          </p:cNvPr>
          <p:cNvSpPr>
            <a:spLocks noGrp="1"/>
          </p:cNvSpPr>
          <p:nvPr>
            <p:ph type="title"/>
          </p:nvPr>
        </p:nvSpPr>
        <p:spPr/>
        <p:txBody>
          <a:bodyPr/>
          <a:lstStyle/>
          <a:p>
            <a:r>
              <a:rPr lang="en-US" dirty="0">
                <a:cs typeface="Calibri Light"/>
              </a:rPr>
              <a:t>Gene Editing Review</a:t>
            </a:r>
          </a:p>
        </p:txBody>
      </p:sp>
      <p:sp>
        <p:nvSpPr>
          <p:cNvPr id="3" name="Content Placeholder 2">
            <a:extLst>
              <a:ext uri="{FF2B5EF4-FFF2-40B4-BE49-F238E27FC236}">
                <a16:creationId xmlns:a16="http://schemas.microsoft.com/office/drawing/2014/main" id="{9D1592DD-6E51-441D-AFC5-5DDCB2324807}"/>
              </a:ext>
            </a:extLst>
          </p:cNvPr>
          <p:cNvSpPr>
            <a:spLocks noGrp="1"/>
          </p:cNvSpPr>
          <p:nvPr>
            <p:ph idx="1"/>
          </p:nvPr>
        </p:nvSpPr>
        <p:spPr>
          <a:xfrm>
            <a:off x="581192" y="2180496"/>
            <a:ext cx="5593258" cy="3678303"/>
          </a:xfrm>
        </p:spPr>
        <p:txBody>
          <a:bodyPr/>
          <a:lstStyle/>
          <a:p>
            <a:pPr marL="0" indent="0">
              <a:buNone/>
            </a:pPr>
            <a:r>
              <a:rPr lang="en-US">
                <a:ea typeface="+mn-lt"/>
                <a:cs typeface="+mn-lt"/>
              </a:rPr>
              <a:t>While watching the video, consider the following questions:</a:t>
            </a:r>
            <a:endParaRPr lang="en-US"/>
          </a:p>
          <a:p>
            <a:pPr marL="305435" indent="-305435"/>
            <a:r>
              <a:rPr lang="en-US">
                <a:ea typeface="+mn-lt"/>
                <a:cs typeface="+mn-lt"/>
              </a:rPr>
              <a:t>What is CRISPR-Cas9?</a:t>
            </a:r>
            <a:endParaRPr lang="en-US"/>
          </a:p>
          <a:p>
            <a:pPr marL="305435" indent="-305435"/>
            <a:r>
              <a:rPr lang="en-US"/>
              <a:t>How does CRISPR-Cas9 gene editing work?</a:t>
            </a:r>
          </a:p>
          <a:p>
            <a:pPr marL="305435" indent="-305435"/>
            <a:r>
              <a:rPr lang="en-US"/>
              <a:t>What are the potential uses of CRISPR-Cas9 genetic editing technology?</a:t>
            </a:r>
            <a:endParaRPr lang="en-US" dirty="0"/>
          </a:p>
        </p:txBody>
      </p:sp>
      <p:pic>
        <p:nvPicPr>
          <p:cNvPr id="4" name="Picture 4">
            <a:hlinkClick r:id="" action="ppaction://media"/>
            <a:extLst>
              <a:ext uri="{FF2B5EF4-FFF2-40B4-BE49-F238E27FC236}">
                <a16:creationId xmlns:a16="http://schemas.microsoft.com/office/drawing/2014/main" id="{83897EC0-2909-416E-9DBD-D4E6BE1F6B73}"/>
              </a:ext>
            </a:extLst>
          </p:cNvPr>
          <p:cNvPicPr>
            <a:picLocks noRot="1" noChangeAspect="1"/>
          </p:cNvPicPr>
          <p:nvPr>
            <a:videoFile r:link="rId1"/>
          </p:nvPr>
        </p:nvPicPr>
        <p:blipFill>
          <a:blip r:embed="rId4"/>
          <a:stretch>
            <a:fillRect/>
          </a:stretch>
        </p:blipFill>
        <p:spPr>
          <a:xfrm>
            <a:off x="6175612" y="2302350"/>
            <a:ext cx="5117910" cy="2890197"/>
          </a:xfrm>
          <a:prstGeom prst="rect">
            <a:avLst/>
          </a:prstGeom>
        </p:spPr>
      </p:pic>
    </p:spTree>
    <p:extLst>
      <p:ext uri="{BB962C8B-B14F-4D97-AF65-F5344CB8AC3E}">
        <p14:creationId xmlns:p14="http://schemas.microsoft.com/office/powerpoint/2010/main" val="7288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BFBC-209D-4B00-89B1-ABDD78544F0F}"/>
              </a:ext>
            </a:extLst>
          </p:cNvPr>
          <p:cNvSpPr>
            <a:spLocks noGrp="1"/>
          </p:cNvSpPr>
          <p:nvPr>
            <p:ph type="title"/>
          </p:nvPr>
        </p:nvSpPr>
        <p:spPr/>
        <p:txBody>
          <a:bodyPr/>
          <a:lstStyle/>
          <a:p>
            <a:r>
              <a:rPr lang="en-US" dirty="0">
                <a:cs typeface="Calibri Light"/>
              </a:rPr>
              <a:t>CRISPR Technology</a:t>
            </a:r>
            <a:endParaRPr lang="en-US" dirty="0"/>
          </a:p>
        </p:txBody>
      </p:sp>
      <p:pic>
        <p:nvPicPr>
          <p:cNvPr id="11" name="Picture 11">
            <a:extLst>
              <a:ext uri="{FF2B5EF4-FFF2-40B4-BE49-F238E27FC236}">
                <a16:creationId xmlns:a16="http://schemas.microsoft.com/office/drawing/2014/main" id="{7C450697-8A15-4EF2-B908-03216FF34E91}"/>
              </a:ext>
            </a:extLst>
          </p:cNvPr>
          <p:cNvPicPr>
            <a:picLocks noGrp="1" noChangeAspect="1"/>
          </p:cNvPicPr>
          <p:nvPr>
            <p:ph idx="1"/>
          </p:nvPr>
        </p:nvPicPr>
        <p:blipFill>
          <a:blip r:embed="rId2"/>
          <a:stretch>
            <a:fillRect/>
          </a:stretch>
        </p:blipFill>
        <p:spPr>
          <a:xfrm>
            <a:off x="401083" y="1799496"/>
            <a:ext cx="4380641" cy="4975517"/>
          </a:xfrm>
        </p:spPr>
      </p:pic>
      <p:pic>
        <p:nvPicPr>
          <p:cNvPr id="4" name="Picture 4" descr="Text&#10;&#10;Description automatically generated">
            <a:extLst>
              <a:ext uri="{FF2B5EF4-FFF2-40B4-BE49-F238E27FC236}">
                <a16:creationId xmlns:a16="http://schemas.microsoft.com/office/drawing/2014/main" id="{36DE75EF-C4B6-4E6E-A769-6C594D317938}"/>
              </a:ext>
            </a:extLst>
          </p:cNvPr>
          <p:cNvPicPr>
            <a:picLocks noChangeAspect="1"/>
          </p:cNvPicPr>
          <p:nvPr/>
        </p:nvPicPr>
        <p:blipFill>
          <a:blip r:embed="rId3"/>
          <a:stretch>
            <a:fillRect/>
          </a:stretch>
        </p:blipFill>
        <p:spPr>
          <a:xfrm>
            <a:off x="5740401" y="642258"/>
            <a:ext cx="5936342" cy="5936342"/>
          </a:xfrm>
          <a:prstGeom prst="rect">
            <a:avLst/>
          </a:prstGeom>
        </p:spPr>
      </p:pic>
      <p:sp>
        <p:nvSpPr>
          <p:cNvPr id="5" name="TextBox 4">
            <a:extLst>
              <a:ext uri="{FF2B5EF4-FFF2-40B4-BE49-F238E27FC236}">
                <a16:creationId xmlns:a16="http://schemas.microsoft.com/office/drawing/2014/main" id="{39E0A9C4-5F30-4E37-BC76-DF0E49CACBE7}"/>
              </a:ext>
            </a:extLst>
          </p:cNvPr>
          <p:cNvSpPr txBox="1"/>
          <p:nvPr/>
        </p:nvSpPr>
        <p:spPr>
          <a:xfrm>
            <a:off x="6989989" y="6491060"/>
            <a:ext cx="3468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(Roach, Business Insider, 2015)</a:t>
            </a:r>
          </a:p>
        </p:txBody>
      </p:sp>
      <p:sp>
        <p:nvSpPr>
          <p:cNvPr id="7" name="TextBox 6">
            <a:extLst>
              <a:ext uri="{FF2B5EF4-FFF2-40B4-BE49-F238E27FC236}">
                <a16:creationId xmlns:a16="http://schemas.microsoft.com/office/drawing/2014/main" id="{55711BA4-651E-4BDE-BC53-9ACE25589D7C}"/>
              </a:ext>
            </a:extLst>
          </p:cNvPr>
          <p:cNvSpPr txBox="1"/>
          <p:nvPr/>
        </p:nvSpPr>
        <p:spPr>
          <a:xfrm>
            <a:off x="1944007" y="64887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(Balch, 2021)</a:t>
            </a:r>
          </a:p>
        </p:txBody>
      </p:sp>
    </p:spTree>
    <p:extLst>
      <p:ext uri="{BB962C8B-B14F-4D97-AF65-F5344CB8AC3E}">
        <p14:creationId xmlns:p14="http://schemas.microsoft.com/office/powerpoint/2010/main" val="331474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BFBC-209D-4B00-89B1-ABDD78544F0F}"/>
              </a:ext>
            </a:extLst>
          </p:cNvPr>
          <p:cNvSpPr>
            <a:spLocks noGrp="1"/>
          </p:cNvSpPr>
          <p:nvPr>
            <p:ph type="title"/>
          </p:nvPr>
        </p:nvSpPr>
        <p:spPr/>
        <p:txBody>
          <a:bodyPr/>
          <a:lstStyle/>
          <a:p>
            <a:r>
              <a:rPr lang="en-US" dirty="0">
                <a:cs typeface="Calibri Light"/>
              </a:rPr>
              <a:t>CRISPR in Humans</a:t>
            </a:r>
            <a:endParaRPr lang="en-US" dirty="0"/>
          </a:p>
        </p:txBody>
      </p:sp>
      <p:pic>
        <p:nvPicPr>
          <p:cNvPr id="10" name="Picture 10">
            <a:extLst>
              <a:ext uri="{FF2B5EF4-FFF2-40B4-BE49-F238E27FC236}">
                <a16:creationId xmlns:a16="http://schemas.microsoft.com/office/drawing/2014/main" id="{17271A4B-4D6F-48A8-A5C8-8FEB97EB4971}"/>
              </a:ext>
            </a:extLst>
          </p:cNvPr>
          <p:cNvPicPr>
            <a:picLocks noGrp="1" noChangeAspect="1"/>
          </p:cNvPicPr>
          <p:nvPr>
            <p:ph idx="1"/>
          </p:nvPr>
        </p:nvPicPr>
        <p:blipFill>
          <a:blip r:embed="rId2"/>
          <a:stretch>
            <a:fillRect/>
          </a:stretch>
        </p:blipFill>
        <p:spPr>
          <a:xfrm>
            <a:off x="649184" y="1717855"/>
            <a:ext cx="3328058" cy="5029946"/>
          </a:xfrm>
        </p:spPr>
      </p:pic>
      <p:pic>
        <p:nvPicPr>
          <p:cNvPr id="12" name="Picture 12" descr="A picture containing text, person, outdoor, screenshot&#10;&#10;Description automatically generated">
            <a:extLst>
              <a:ext uri="{FF2B5EF4-FFF2-40B4-BE49-F238E27FC236}">
                <a16:creationId xmlns:a16="http://schemas.microsoft.com/office/drawing/2014/main" id="{CCAF7010-4CFB-4CDD-9128-9B901CA63664}"/>
              </a:ext>
            </a:extLst>
          </p:cNvPr>
          <p:cNvPicPr>
            <a:picLocks noChangeAspect="1"/>
          </p:cNvPicPr>
          <p:nvPr/>
        </p:nvPicPr>
        <p:blipFill>
          <a:blip r:embed="rId3"/>
          <a:stretch>
            <a:fillRect/>
          </a:stretch>
        </p:blipFill>
        <p:spPr>
          <a:xfrm>
            <a:off x="7963402" y="969434"/>
            <a:ext cx="3649339" cy="5666014"/>
          </a:xfrm>
          <a:prstGeom prst="rect">
            <a:avLst/>
          </a:prstGeom>
        </p:spPr>
      </p:pic>
      <p:sp>
        <p:nvSpPr>
          <p:cNvPr id="3" name="TextBox 2">
            <a:extLst>
              <a:ext uri="{FF2B5EF4-FFF2-40B4-BE49-F238E27FC236}">
                <a16:creationId xmlns:a16="http://schemas.microsoft.com/office/drawing/2014/main" id="{32A8CF42-1E98-4D04-922E-714D32AC85BE}"/>
              </a:ext>
            </a:extLst>
          </p:cNvPr>
          <p:cNvSpPr txBox="1"/>
          <p:nvPr/>
        </p:nvSpPr>
        <p:spPr>
          <a:xfrm>
            <a:off x="8715829" y="64479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(Stein, 2021)</a:t>
            </a:r>
          </a:p>
        </p:txBody>
      </p:sp>
      <p:pic>
        <p:nvPicPr>
          <p:cNvPr id="5" name="Picture 5" descr="A group of people posing for the camera&#10;&#10;Description automatically generated">
            <a:extLst>
              <a:ext uri="{FF2B5EF4-FFF2-40B4-BE49-F238E27FC236}">
                <a16:creationId xmlns:a16="http://schemas.microsoft.com/office/drawing/2014/main" id="{2511211D-ECE5-4335-A409-6D4931ACD231}"/>
              </a:ext>
            </a:extLst>
          </p:cNvPr>
          <p:cNvPicPr>
            <a:picLocks noChangeAspect="1"/>
          </p:cNvPicPr>
          <p:nvPr/>
        </p:nvPicPr>
        <p:blipFill>
          <a:blip r:embed="rId4"/>
          <a:stretch>
            <a:fillRect/>
          </a:stretch>
        </p:blipFill>
        <p:spPr>
          <a:xfrm>
            <a:off x="4244806" y="927102"/>
            <a:ext cx="3720532" cy="5747656"/>
          </a:xfrm>
          <a:prstGeom prst="rect">
            <a:avLst/>
          </a:prstGeom>
        </p:spPr>
      </p:pic>
      <p:sp>
        <p:nvSpPr>
          <p:cNvPr id="9" name="TextBox 8">
            <a:extLst>
              <a:ext uri="{FF2B5EF4-FFF2-40B4-BE49-F238E27FC236}">
                <a16:creationId xmlns:a16="http://schemas.microsoft.com/office/drawing/2014/main" id="{F62189D5-76EF-45F6-9504-89BF7841EEC4}"/>
              </a:ext>
            </a:extLst>
          </p:cNvPr>
          <p:cNvSpPr txBox="1"/>
          <p:nvPr/>
        </p:nvSpPr>
        <p:spPr>
          <a:xfrm>
            <a:off x="5223328" y="648425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(Stein, 2020)</a:t>
            </a:r>
          </a:p>
        </p:txBody>
      </p:sp>
      <p:sp>
        <p:nvSpPr>
          <p:cNvPr id="13" name="TextBox 12">
            <a:extLst>
              <a:ext uri="{FF2B5EF4-FFF2-40B4-BE49-F238E27FC236}">
                <a16:creationId xmlns:a16="http://schemas.microsoft.com/office/drawing/2014/main" id="{28741747-B14A-4D04-99BC-D7DDCD03EDD0}"/>
              </a:ext>
            </a:extLst>
          </p:cNvPr>
          <p:cNvSpPr txBox="1"/>
          <p:nvPr/>
        </p:nvSpPr>
        <p:spPr>
          <a:xfrm>
            <a:off x="1767114" y="64479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(Stein, 2021)</a:t>
            </a:r>
          </a:p>
        </p:txBody>
      </p:sp>
    </p:spTree>
    <p:extLst>
      <p:ext uri="{BB962C8B-B14F-4D97-AF65-F5344CB8AC3E}">
        <p14:creationId xmlns:p14="http://schemas.microsoft.com/office/powerpoint/2010/main" val="1847883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BFBC-209D-4B00-89B1-ABDD78544F0F}"/>
              </a:ext>
            </a:extLst>
          </p:cNvPr>
          <p:cNvSpPr>
            <a:spLocks noGrp="1"/>
          </p:cNvSpPr>
          <p:nvPr>
            <p:ph type="title"/>
          </p:nvPr>
        </p:nvSpPr>
        <p:spPr/>
        <p:txBody>
          <a:bodyPr>
            <a:normAutofit fontScale="90000"/>
          </a:bodyPr>
          <a:lstStyle/>
          <a:p>
            <a:r>
              <a:rPr lang="en-US" dirty="0">
                <a:cs typeface="Calibri Light"/>
              </a:rPr>
              <a:t>CRISPR in Human Embryos (Prenatal)</a:t>
            </a:r>
            <a:endParaRPr lang="en-US" dirty="0"/>
          </a:p>
        </p:txBody>
      </p:sp>
      <p:pic>
        <p:nvPicPr>
          <p:cNvPr id="4" name="Picture 4">
            <a:extLst>
              <a:ext uri="{FF2B5EF4-FFF2-40B4-BE49-F238E27FC236}">
                <a16:creationId xmlns:a16="http://schemas.microsoft.com/office/drawing/2014/main" id="{C474A6BA-EDCA-4B5F-A7AD-270938E69D1A}"/>
              </a:ext>
            </a:extLst>
          </p:cNvPr>
          <p:cNvPicPr>
            <a:picLocks noGrp="1" noChangeAspect="1"/>
          </p:cNvPicPr>
          <p:nvPr>
            <p:ph idx="1"/>
          </p:nvPr>
        </p:nvPicPr>
        <p:blipFill>
          <a:blip r:embed="rId2"/>
          <a:stretch>
            <a:fillRect/>
          </a:stretch>
        </p:blipFill>
        <p:spPr>
          <a:xfrm>
            <a:off x="158229" y="1866330"/>
            <a:ext cx="5592445" cy="2705049"/>
          </a:xfrm>
        </p:spPr>
      </p:pic>
      <p:pic>
        <p:nvPicPr>
          <p:cNvPr id="6" name="Picture 6">
            <a:extLst>
              <a:ext uri="{FF2B5EF4-FFF2-40B4-BE49-F238E27FC236}">
                <a16:creationId xmlns:a16="http://schemas.microsoft.com/office/drawing/2014/main" id="{CE659625-396B-4BD1-82A5-3491F03DCAE6}"/>
              </a:ext>
            </a:extLst>
          </p:cNvPr>
          <p:cNvPicPr>
            <a:picLocks noChangeAspect="1"/>
          </p:cNvPicPr>
          <p:nvPr/>
        </p:nvPicPr>
        <p:blipFill rotWithShape="1">
          <a:blip r:embed="rId3"/>
          <a:srcRect r="158" b="23330"/>
          <a:stretch/>
        </p:blipFill>
        <p:spPr>
          <a:xfrm>
            <a:off x="5679923" y="1862495"/>
            <a:ext cx="5926981" cy="4998630"/>
          </a:xfrm>
          <a:prstGeom prst="rect">
            <a:avLst/>
          </a:prstGeom>
        </p:spPr>
      </p:pic>
      <p:pic>
        <p:nvPicPr>
          <p:cNvPr id="7" name="Picture 7">
            <a:extLst>
              <a:ext uri="{FF2B5EF4-FFF2-40B4-BE49-F238E27FC236}">
                <a16:creationId xmlns:a16="http://schemas.microsoft.com/office/drawing/2014/main" id="{651BAE7B-B2BE-4E5D-94FB-C5AB966AF1E8}"/>
              </a:ext>
            </a:extLst>
          </p:cNvPr>
          <p:cNvPicPr>
            <a:picLocks noChangeAspect="1"/>
          </p:cNvPicPr>
          <p:nvPr/>
        </p:nvPicPr>
        <p:blipFill>
          <a:blip r:embed="rId4"/>
          <a:stretch>
            <a:fillRect/>
          </a:stretch>
        </p:blipFill>
        <p:spPr>
          <a:xfrm>
            <a:off x="9199638" y="2690744"/>
            <a:ext cx="2743200" cy="2395750"/>
          </a:xfrm>
          <a:prstGeom prst="rect">
            <a:avLst/>
          </a:prstGeom>
        </p:spPr>
      </p:pic>
      <p:pic>
        <p:nvPicPr>
          <p:cNvPr id="8" name="Picture 8">
            <a:extLst>
              <a:ext uri="{FF2B5EF4-FFF2-40B4-BE49-F238E27FC236}">
                <a16:creationId xmlns:a16="http://schemas.microsoft.com/office/drawing/2014/main" id="{3E734FEB-04D3-44A7-BA52-3F12F58E16BF}"/>
              </a:ext>
            </a:extLst>
          </p:cNvPr>
          <p:cNvPicPr>
            <a:picLocks noChangeAspect="1"/>
          </p:cNvPicPr>
          <p:nvPr/>
        </p:nvPicPr>
        <p:blipFill>
          <a:blip r:embed="rId5"/>
          <a:stretch>
            <a:fillRect/>
          </a:stretch>
        </p:blipFill>
        <p:spPr>
          <a:xfrm>
            <a:off x="938590" y="4161003"/>
            <a:ext cx="4218819" cy="2696754"/>
          </a:xfrm>
          <a:prstGeom prst="rect">
            <a:avLst/>
          </a:prstGeom>
        </p:spPr>
      </p:pic>
      <p:pic>
        <p:nvPicPr>
          <p:cNvPr id="3" name="Picture 8" descr="Graphical user interface&#10;&#10;Description automatically generated">
            <a:extLst>
              <a:ext uri="{FF2B5EF4-FFF2-40B4-BE49-F238E27FC236}">
                <a16:creationId xmlns:a16="http://schemas.microsoft.com/office/drawing/2014/main" id="{E75BC53F-061B-4821-A3E7-B6EF6C2A2527}"/>
              </a:ext>
            </a:extLst>
          </p:cNvPr>
          <p:cNvPicPr>
            <a:picLocks noChangeAspect="1"/>
          </p:cNvPicPr>
          <p:nvPr/>
        </p:nvPicPr>
        <p:blipFill>
          <a:blip r:embed="rId6"/>
          <a:stretch>
            <a:fillRect/>
          </a:stretch>
        </p:blipFill>
        <p:spPr>
          <a:xfrm>
            <a:off x="5063067" y="3432900"/>
            <a:ext cx="2743200" cy="3524010"/>
          </a:xfrm>
          <a:prstGeom prst="rect">
            <a:avLst/>
          </a:prstGeom>
        </p:spPr>
      </p:pic>
    </p:spTree>
    <p:extLst>
      <p:ext uri="{BB962C8B-B14F-4D97-AF65-F5344CB8AC3E}">
        <p14:creationId xmlns:p14="http://schemas.microsoft.com/office/powerpoint/2010/main" val="2434166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BFBC-209D-4B00-89B1-ABDD78544F0F}"/>
              </a:ext>
            </a:extLst>
          </p:cNvPr>
          <p:cNvSpPr>
            <a:spLocks noGrp="1"/>
          </p:cNvSpPr>
          <p:nvPr>
            <p:ph type="title"/>
          </p:nvPr>
        </p:nvSpPr>
        <p:spPr/>
        <p:txBody>
          <a:bodyPr/>
          <a:lstStyle/>
          <a:p>
            <a:r>
              <a:rPr lang="en-US" dirty="0">
                <a:cs typeface="Calibri Light"/>
              </a:rPr>
              <a:t>CRISPR in Human Embryos Ethics</a:t>
            </a:r>
            <a:endParaRPr lang="en-US" dirty="0"/>
          </a:p>
        </p:txBody>
      </p:sp>
      <p:pic>
        <p:nvPicPr>
          <p:cNvPr id="10" name="Picture 10" descr="A picture containing text, person&#10;&#10;Description automatically generated">
            <a:extLst>
              <a:ext uri="{FF2B5EF4-FFF2-40B4-BE49-F238E27FC236}">
                <a16:creationId xmlns:a16="http://schemas.microsoft.com/office/drawing/2014/main" id="{D493EE94-F4B1-4F91-AC98-67B8C8AF2E1C}"/>
              </a:ext>
            </a:extLst>
          </p:cNvPr>
          <p:cNvPicPr>
            <a:picLocks noGrp="1" noChangeAspect="1"/>
          </p:cNvPicPr>
          <p:nvPr>
            <p:ph idx="1"/>
          </p:nvPr>
        </p:nvPicPr>
        <p:blipFill>
          <a:blip r:embed="rId2"/>
          <a:stretch>
            <a:fillRect/>
          </a:stretch>
        </p:blipFill>
        <p:spPr>
          <a:xfrm>
            <a:off x="3129151" y="1717854"/>
            <a:ext cx="2958267" cy="3433375"/>
          </a:xfrm>
        </p:spPr>
      </p:pic>
      <p:pic>
        <p:nvPicPr>
          <p:cNvPr id="5" name="Picture 5" descr="Map&#10;&#10;Description automatically generated">
            <a:extLst>
              <a:ext uri="{FF2B5EF4-FFF2-40B4-BE49-F238E27FC236}">
                <a16:creationId xmlns:a16="http://schemas.microsoft.com/office/drawing/2014/main" id="{3F4A52EA-B6CC-403D-A4F4-CE6F686CB74A}"/>
              </a:ext>
            </a:extLst>
          </p:cNvPr>
          <p:cNvPicPr>
            <a:picLocks noChangeAspect="1"/>
          </p:cNvPicPr>
          <p:nvPr/>
        </p:nvPicPr>
        <p:blipFill>
          <a:blip r:embed="rId3"/>
          <a:stretch>
            <a:fillRect/>
          </a:stretch>
        </p:blipFill>
        <p:spPr>
          <a:xfrm>
            <a:off x="6293759" y="1714085"/>
            <a:ext cx="5313437" cy="4473047"/>
          </a:xfrm>
          <a:prstGeom prst="rect">
            <a:avLst/>
          </a:prstGeom>
        </p:spPr>
      </p:pic>
      <p:pic>
        <p:nvPicPr>
          <p:cNvPr id="11" name="Picture 11" descr="A picture containing text, invertebrate, mollusk&#10;&#10;Description automatically generated">
            <a:extLst>
              <a:ext uri="{FF2B5EF4-FFF2-40B4-BE49-F238E27FC236}">
                <a16:creationId xmlns:a16="http://schemas.microsoft.com/office/drawing/2014/main" id="{4DB78B6B-BFAE-4148-BFA1-922CB1F8E7AD}"/>
              </a:ext>
            </a:extLst>
          </p:cNvPr>
          <p:cNvPicPr>
            <a:picLocks noChangeAspect="1"/>
          </p:cNvPicPr>
          <p:nvPr/>
        </p:nvPicPr>
        <p:blipFill>
          <a:blip r:embed="rId4"/>
          <a:stretch>
            <a:fillRect/>
          </a:stretch>
        </p:blipFill>
        <p:spPr>
          <a:xfrm>
            <a:off x="206829" y="1719440"/>
            <a:ext cx="2743200" cy="3437263"/>
          </a:xfrm>
          <a:prstGeom prst="rect">
            <a:avLst/>
          </a:prstGeom>
        </p:spPr>
      </p:pic>
      <p:sp>
        <p:nvSpPr>
          <p:cNvPr id="3" name="TextBox 2">
            <a:extLst>
              <a:ext uri="{FF2B5EF4-FFF2-40B4-BE49-F238E27FC236}">
                <a16:creationId xmlns:a16="http://schemas.microsoft.com/office/drawing/2014/main" id="{EBD57054-1EB0-4F29-BA02-759A4BB09DE4}"/>
              </a:ext>
            </a:extLst>
          </p:cNvPr>
          <p:cNvSpPr txBox="1"/>
          <p:nvPr/>
        </p:nvSpPr>
        <p:spPr>
          <a:xfrm>
            <a:off x="306614" y="5341256"/>
            <a:ext cx="50473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Currently, CRISPR in humans and human embryos is under debate in the scientific community and other communities at </a:t>
            </a:r>
            <a:r>
              <a:rPr lang="en-US"/>
              <a:t>large. So what is the ethical decision?</a:t>
            </a:r>
          </a:p>
        </p:txBody>
      </p:sp>
    </p:spTree>
    <p:extLst>
      <p:ext uri="{BB962C8B-B14F-4D97-AF65-F5344CB8AC3E}">
        <p14:creationId xmlns:p14="http://schemas.microsoft.com/office/powerpoint/2010/main" val="2343832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84C52-66B4-4BD4-B73A-0355B58DA63D}"/>
              </a:ext>
            </a:extLst>
          </p:cNvPr>
          <p:cNvSpPr>
            <a:spLocks noGrp="1"/>
          </p:cNvSpPr>
          <p:nvPr>
            <p:ph type="title"/>
          </p:nvPr>
        </p:nvSpPr>
        <p:spPr/>
        <p:txBody>
          <a:bodyPr/>
          <a:lstStyle/>
          <a:p>
            <a:r>
              <a:rPr lang="en-US"/>
              <a:t>Case perspectives activity</a:t>
            </a:r>
            <a:endParaRPr lang="en-US" dirty="0"/>
          </a:p>
        </p:txBody>
      </p:sp>
      <p:sp>
        <p:nvSpPr>
          <p:cNvPr id="3" name="Text Placeholder 2">
            <a:extLst>
              <a:ext uri="{FF2B5EF4-FFF2-40B4-BE49-F238E27FC236}">
                <a16:creationId xmlns:a16="http://schemas.microsoft.com/office/drawing/2014/main" id="{FC48DA62-BFF7-428F-9CF8-73FCF764CC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315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B999-6D49-489B-9EF3-102BA680D7BE}"/>
              </a:ext>
            </a:extLst>
          </p:cNvPr>
          <p:cNvSpPr>
            <a:spLocks noGrp="1"/>
          </p:cNvSpPr>
          <p:nvPr>
            <p:ph type="title"/>
          </p:nvPr>
        </p:nvSpPr>
        <p:spPr/>
        <p:txBody>
          <a:bodyPr/>
          <a:lstStyle/>
          <a:p>
            <a:r>
              <a:rPr lang="en-US"/>
              <a:t>Case analysis and reflection</a:t>
            </a:r>
          </a:p>
        </p:txBody>
      </p:sp>
      <p:sp>
        <p:nvSpPr>
          <p:cNvPr id="3" name="Content Placeholder 2">
            <a:extLst>
              <a:ext uri="{FF2B5EF4-FFF2-40B4-BE49-F238E27FC236}">
                <a16:creationId xmlns:a16="http://schemas.microsoft.com/office/drawing/2014/main" id="{C2209ECB-803C-46B3-AA0A-735E74E588E5}"/>
              </a:ext>
            </a:extLst>
          </p:cNvPr>
          <p:cNvSpPr>
            <a:spLocks noGrp="1"/>
          </p:cNvSpPr>
          <p:nvPr>
            <p:ph idx="1"/>
          </p:nvPr>
        </p:nvSpPr>
        <p:spPr>
          <a:xfrm>
            <a:off x="581192" y="2180496"/>
            <a:ext cx="6730571" cy="3678303"/>
          </a:xfrm>
        </p:spPr>
        <p:txBody>
          <a:bodyPr/>
          <a:lstStyle/>
          <a:p>
            <a:pPr marL="0" indent="0">
              <a:buNone/>
            </a:pPr>
            <a:r>
              <a:rPr lang="en-US" sz="2400"/>
              <a:t>In your groups, you will be given two separate cases that have to do with using CRISPR gene-editing technology. </a:t>
            </a:r>
          </a:p>
          <a:p>
            <a:pPr marL="305435" indent="-305435"/>
            <a:r>
              <a:rPr lang="en-US" sz="2400"/>
              <a:t>Read each case.</a:t>
            </a:r>
          </a:p>
          <a:p>
            <a:pPr marL="305435" indent="-305435"/>
            <a:r>
              <a:rPr lang="en-US" sz="2400"/>
              <a:t>Discuss the guiding questions for each. </a:t>
            </a:r>
          </a:p>
          <a:p>
            <a:pPr marL="305435" indent="-305435"/>
            <a:r>
              <a:rPr lang="en-US" sz="2400"/>
              <a:t>Record your thoughts as group members on your handout.</a:t>
            </a:r>
          </a:p>
          <a:p>
            <a:pPr marL="305435" indent="-305435"/>
            <a:r>
              <a:rPr lang="en-US" sz="2400"/>
              <a:t>Be prepared to share your concluding thoughts </a:t>
            </a:r>
          </a:p>
        </p:txBody>
      </p:sp>
      <p:pic>
        <p:nvPicPr>
          <p:cNvPr id="4" name="Picture 4">
            <a:hlinkClick r:id="" action="ppaction://media"/>
            <a:extLst>
              <a:ext uri="{FF2B5EF4-FFF2-40B4-BE49-F238E27FC236}">
                <a16:creationId xmlns:a16="http://schemas.microsoft.com/office/drawing/2014/main" id="{5BB94002-4CF7-4513-AD34-8F7EE21A8E53}"/>
              </a:ext>
            </a:extLst>
          </p:cNvPr>
          <p:cNvPicPr>
            <a:picLocks noRot="1" noChangeAspect="1"/>
          </p:cNvPicPr>
          <p:nvPr>
            <a:videoFile r:link="rId1"/>
          </p:nvPr>
        </p:nvPicPr>
        <p:blipFill>
          <a:blip r:embed="rId3"/>
          <a:stretch>
            <a:fillRect/>
          </a:stretch>
        </p:blipFill>
        <p:spPr>
          <a:xfrm>
            <a:off x="7335672" y="2620797"/>
            <a:ext cx="4572000" cy="2571750"/>
          </a:xfrm>
          <a:prstGeom prst="rect">
            <a:avLst/>
          </a:prstGeom>
        </p:spPr>
      </p:pic>
    </p:spTree>
    <p:extLst>
      <p:ext uri="{BB962C8B-B14F-4D97-AF65-F5344CB8AC3E}">
        <p14:creationId xmlns:p14="http://schemas.microsoft.com/office/powerpoint/2010/main" val="52273005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Dividend</vt:lpstr>
      <vt:lpstr>Custom Babies: The Ethical Dilemma of Genetic Editing</vt:lpstr>
      <vt:lpstr>Introduction</vt:lpstr>
      <vt:lpstr>Gene Editing Review</vt:lpstr>
      <vt:lpstr>CRISPR Technology</vt:lpstr>
      <vt:lpstr>CRISPR in Humans</vt:lpstr>
      <vt:lpstr>CRISPR in Human Embryos (Prenatal)</vt:lpstr>
      <vt:lpstr>CRISPR in Human Embryos Ethics</vt:lpstr>
      <vt:lpstr>Case perspectives activity</vt:lpstr>
      <vt:lpstr>Case analysis and reflection</vt:lpstr>
      <vt:lpstr>Conclusion</vt:lpstr>
      <vt:lpstr>Discussion</vt:lpstr>
      <vt:lpstr>Assessment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dc:title>
  <dc:creator/>
  <cp:lastModifiedBy/>
  <cp:revision>173</cp:revision>
  <dcterms:created xsi:type="dcterms:W3CDTF">2021-10-25T16:22:24Z</dcterms:created>
  <dcterms:modified xsi:type="dcterms:W3CDTF">2021-10-25T22:01:27Z</dcterms:modified>
</cp:coreProperties>
</file>